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56" r:id="rId2"/>
    <p:sldId id="259" r:id="rId3"/>
    <p:sldId id="290" r:id="rId4"/>
    <p:sldId id="258" r:id="rId5"/>
    <p:sldId id="260" r:id="rId6"/>
    <p:sldId id="263" r:id="rId7"/>
    <p:sldId id="257" r:id="rId8"/>
    <p:sldId id="261" r:id="rId9"/>
    <p:sldId id="262" r:id="rId10"/>
  </p:sldIdLst>
  <p:sldSz cx="9144000" cy="5143500" type="screen16x9"/>
  <p:notesSz cx="6858000" cy="9144000"/>
  <p:embeddedFontLst>
    <p:embeddedFont>
      <p:font typeface="Archiv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F66967-B8D7-47D1-9025-AB949A48DD4F}">
  <a:tblStyle styleId="{CDF66967-B8D7-47D1-9025-AB949A48DD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>
        <p:scale>
          <a:sx n="75" d="100"/>
          <a:sy n="75" d="100"/>
        </p:scale>
        <p:origin x="129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4f2145c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4f2145c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4f2145ca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4f2145ca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03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4f2145ca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4f2145ca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2812c4e9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2812c4e9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4f2145ca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4f2145ca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36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1657350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latin typeface="Alata"/>
                <a:ea typeface="Alata"/>
                <a:cs typeface="Alata"/>
                <a:sym typeface="Alat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558475"/>
            <a:ext cx="7704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0000" y="1257300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4878055" y="1257300"/>
            <a:ext cx="35460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203900" y="202350"/>
            <a:ext cx="57066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949400" y="4638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949400" y="1461600"/>
            <a:ext cx="34746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/>
          <p:nvPr/>
        </p:nvSpPr>
        <p:spPr>
          <a:xfrm>
            <a:off x="5315100" y="3471775"/>
            <a:ext cx="31089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CRÉDITOS: Este modelo foi criado pelo </a:t>
            </a:r>
            <a:r>
              <a:rPr lang="pt-BR" sz="1200" b="1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pt-BR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e inclui ícones do </a:t>
            </a:r>
            <a:r>
              <a:rPr lang="pt-BR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infográficos e imagens da </a:t>
            </a:r>
            <a:r>
              <a:rPr lang="pt-BR" sz="12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BR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 conteúdo de </a:t>
            </a:r>
            <a:r>
              <a:rPr lang="pt-BR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Swetha Tandri</a:t>
            </a: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8281404" y="4364064"/>
            <a:ext cx="740520" cy="478869"/>
            <a:chOff x="3932929" y="945489"/>
            <a:chExt cx="740520" cy="478869"/>
          </a:xfrm>
        </p:grpSpPr>
        <p:grpSp>
          <p:nvGrpSpPr>
            <p:cNvPr id="62" name="Google Shape;62;p15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63" name="Google Shape;63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5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67" name="Google Shape;67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15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71" name="Google Shape;71;p15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508594" y="4014123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flipH="1">
            <a:off x="59412" y="3622693"/>
            <a:ext cx="811927" cy="753197"/>
            <a:chOff x="4932662" y="2251593"/>
            <a:chExt cx="811927" cy="753197"/>
          </a:xfrm>
        </p:grpSpPr>
        <p:sp>
          <p:nvSpPr>
            <p:cNvPr id="78" name="Google Shape;78;p1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499450" y="2179625"/>
            <a:ext cx="61452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842725"/>
            <a:ext cx="18288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984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789250" y="2952750"/>
            <a:ext cx="3370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3"/>
          </p:nvPr>
        </p:nvSpPr>
        <p:spPr>
          <a:xfrm>
            <a:off x="984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4789250" y="2571750"/>
            <a:ext cx="3370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20000" y="1192500"/>
            <a:ext cx="41148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20000" y="1665000"/>
            <a:ext cx="41148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233600" y="202350"/>
            <a:ext cx="8676900" cy="473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880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622250" y="540000"/>
            <a:ext cx="3801900" cy="4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20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gi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4343375" y="98420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/>
          </p:nvPr>
        </p:nvSpPr>
        <p:spPr>
          <a:xfrm>
            <a:off x="719482" y="1230701"/>
            <a:ext cx="40233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 Integrador</a:t>
            </a:r>
            <a:endParaRPr dirty="0"/>
          </a:p>
        </p:txBody>
      </p:sp>
      <p:sp>
        <p:nvSpPr>
          <p:cNvPr id="95" name="Google Shape;95;p20"/>
          <p:cNvSpPr/>
          <p:nvPr/>
        </p:nvSpPr>
        <p:spPr>
          <a:xfrm>
            <a:off x="7126281" y="1543700"/>
            <a:ext cx="1116965" cy="1116693"/>
          </a:xfrm>
          <a:custGeom>
            <a:avLst/>
            <a:gdLst/>
            <a:ahLst/>
            <a:cxnLst/>
            <a:rect l="l" t="t" r="r" b="b"/>
            <a:pathLst>
              <a:path w="32864" h="32856" extrusionOk="0">
                <a:moveTo>
                  <a:pt x="16332" y="8338"/>
                </a:moveTo>
                <a:cubicBezTo>
                  <a:pt x="20936" y="8338"/>
                  <a:pt x="24625" y="12290"/>
                  <a:pt x="24149" y="16997"/>
                </a:cubicBezTo>
                <a:cubicBezTo>
                  <a:pt x="23784" y="20686"/>
                  <a:pt x="20807" y="23654"/>
                  <a:pt x="17135" y="24019"/>
                </a:cubicBezTo>
                <a:cubicBezTo>
                  <a:pt x="16867" y="24045"/>
                  <a:pt x="16602" y="24058"/>
                  <a:pt x="16340" y="24058"/>
                </a:cubicBezTo>
                <a:cubicBezTo>
                  <a:pt x="11729" y="24058"/>
                  <a:pt x="8047" y="20106"/>
                  <a:pt x="8515" y="15399"/>
                </a:cubicBezTo>
                <a:cubicBezTo>
                  <a:pt x="8889" y="11719"/>
                  <a:pt x="11857" y="8750"/>
                  <a:pt x="15538" y="8377"/>
                </a:cubicBezTo>
                <a:cubicBezTo>
                  <a:pt x="15805" y="8351"/>
                  <a:pt x="16070" y="8338"/>
                  <a:pt x="16332" y="8338"/>
                </a:cubicBezTo>
                <a:close/>
                <a:moveTo>
                  <a:pt x="15546" y="1"/>
                </a:moveTo>
                <a:cubicBezTo>
                  <a:pt x="14748" y="1"/>
                  <a:pt x="14079" y="652"/>
                  <a:pt x="14079" y="1468"/>
                </a:cubicBezTo>
                <a:lnTo>
                  <a:pt x="14079" y="2796"/>
                </a:lnTo>
                <a:cubicBezTo>
                  <a:pt x="14079" y="3325"/>
                  <a:pt x="13715" y="3777"/>
                  <a:pt x="13203" y="3907"/>
                </a:cubicBezTo>
                <a:cubicBezTo>
                  <a:pt x="11935" y="4228"/>
                  <a:pt x="10755" y="4731"/>
                  <a:pt x="9670" y="5408"/>
                </a:cubicBezTo>
                <a:cubicBezTo>
                  <a:pt x="9479" y="5524"/>
                  <a:pt x="9265" y="5581"/>
                  <a:pt x="9052" y="5581"/>
                </a:cubicBezTo>
                <a:cubicBezTo>
                  <a:pt x="8752" y="5581"/>
                  <a:pt x="8456" y="5467"/>
                  <a:pt x="8238" y="5244"/>
                </a:cubicBezTo>
                <a:lnTo>
                  <a:pt x="7344" y="4349"/>
                </a:lnTo>
                <a:cubicBezTo>
                  <a:pt x="7057" y="4063"/>
                  <a:pt x="6684" y="3920"/>
                  <a:pt x="6312" y="3920"/>
                </a:cubicBezTo>
                <a:cubicBezTo>
                  <a:pt x="5940" y="3920"/>
                  <a:pt x="5569" y="4063"/>
                  <a:pt x="5286" y="4349"/>
                </a:cubicBezTo>
                <a:lnTo>
                  <a:pt x="4201" y="5434"/>
                </a:lnTo>
                <a:cubicBezTo>
                  <a:pt x="3620" y="6016"/>
                  <a:pt x="3620" y="6936"/>
                  <a:pt x="4201" y="7500"/>
                </a:cubicBezTo>
                <a:lnTo>
                  <a:pt x="5807" y="9106"/>
                </a:lnTo>
                <a:cubicBezTo>
                  <a:pt x="4939" y="10382"/>
                  <a:pt x="4297" y="11841"/>
                  <a:pt x="3950" y="13403"/>
                </a:cubicBezTo>
                <a:cubicBezTo>
                  <a:pt x="3828" y="13932"/>
                  <a:pt x="3359" y="14306"/>
                  <a:pt x="2821" y="14306"/>
                </a:cubicBezTo>
                <a:lnTo>
                  <a:pt x="1467" y="14306"/>
                </a:lnTo>
                <a:cubicBezTo>
                  <a:pt x="660" y="14306"/>
                  <a:pt x="0" y="14957"/>
                  <a:pt x="0" y="15764"/>
                </a:cubicBezTo>
                <a:lnTo>
                  <a:pt x="0" y="17300"/>
                </a:lnTo>
                <a:cubicBezTo>
                  <a:pt x="0" y="18099"/>
                  <a:pt x="651" y="18759"/>
                  <a:pt x="1467" y="18759"/>
                </a:cubicBezTo>
                <a:lnTo>
                  <a:pt x="2986" y="18759"/>
                </a:lnTo>
                <a:cubicBezTo>
                  <a:pt x="3507" y="18759"/>
                  <a:pt x="3958" y="19106"/>
                  <a:pt x="4089" y="19609"/>
                </a:cubicBezTo>
                <a:cubicBezTo>
                  <a:pt x="4427" y="20816"/>
                  <a:pt x="4939" y="21953"/>
                  <a:pt x="5590" y="22986"/>
                </a:cubicBezTo>
                <a:cubicBezTo>
                  <a:pt x="5877" y="23437"/>
                  <a:pt x="5816" y="24036"/>
                  <a:pt x="5434" y="24427"/>
                </a:cubicBezTo>
                <a:lnTo>
                  <a:pt x="4349" y="25512"/>
                </a:lnTo>
                <a:cubicBezTo>
                  <a:pt x="3776" y="26085"/>
                  <a:pt x="3776" y="27005"/>
                  <a:pt x="4349" y="27569"/>
                </a:cubicBezTo>
                <a:lnTo>
                  <a:pt x="5434" y="28654"/>
                </a:lnTo>
                <a:cubicBezTo>
                  <a:pt x="5720" y="28945"/>
                  <a:pt x="6096" y="29090"/>
                  <a:pt x="6470" y="29090"/>
                </a:cubicBezTo>
                <a:cubicBezTo>
                  <a:pt x="6845" y="29090"/>
                  <a:pt x="7218" y="28945"/>
                  <a:pt x="7500" y="28654"/>
                </a:cubicBezTo>
                <a:lnTo>
                  <a:pt x="8698" y="27456"/>
                </a:lnTo>
                <a:cubicBezTo>
                  <a:pt x="8924" y="27230"/>
                  <a:pt x="9220" y="27113"/>
                  <a:pt x="9518" y="27113"/>
                </a:cubicBezTo>
                <a:cubicBezTo>
                  <a:pt x="9713" y="27113"/>
                  <a:pt x="9908" y="27163"/>
                  <a:pt x="10087" y="27265"/>
                </a:cubicBezTo>
                <a:cubicBezTo>
                  <a:pt x="11120" y="27847"/>
                  <a:pt x="12231" y="28290"/>
                  <a:pt x="13411" y="28559"/>
                </a:cubicBezTo>
                <a:cubicBezTo>
                  <a:pt x="13932" y="28680"/>
                  <a:pt x="14305" y="29149"/>
                  <a:pt x="14305" y="29687"/>
                </a:cubicBezTo>
                <a:lnTo>
                  <a:pt x="14305" y="31388"/>
                </a:lnTo>
                <a:cubicBezTo>
                  <a:pt x="14305" y="32196"/>
                  <a:pt x="14956" y="32855"/>
                  <a:pt x="15772" y="32855"/>
                </a:cubicBezTo>
                <a:lnTo>
                  <a:pt x="17300" y="32855"/>
                </a:lnTo>
                <a:cubicBezTo>
                  <a:pt x="18107" y="32855"/>
                  <a:pt x="18767" y="32204"/>
                  <a:pt x="18767" y="31388"/>
                </a:cubicBezTo>
                <a:lnTo>
                  <a:pt x="18767" y="29583"/>
                </a:lnTo>
                <a:cubicBezTo>
                  <a:pt x="18767" y="29062"/>
                  <a:pt x="19114" y="28602"/>
                  <a:pt x="19626" y="28463"/>
                </a:cubicBezTo>
                <a:cubicBezTo>
                  <a:pt x="20772" y="28159"/>
                  <a:pt x="21848" y="27691"/>
                  <a:pt x="22847" y="27092"/>
                </a:cubicBezTo>
                <a:cubicBezTo>
                  <a:pt x="23033" y="26983"/>
                  <a:pt x="23240" y="26929"/>
                  <a:pt x="23445" y="26929"/>
                </a:cubicBezTo>
                <a:cubicBezTo>
                  <a:pt x="23746" y="26929"/>
                  <a:pt x="24043" y="27044"/>
                  <a:pt x="24270" y="27265"/>
                </a:cubicBezTo>
                <a:lnTo>
                  <a:pt x="25520" y="28515"/>
                </a:lnTo>
                <a:cubicBezTo>
                  <a:pt x="25807" y="28802"/>
                  <a:pt x="26180" y="28945"/>
                  <a:pt x="26552" y="28945"/>
                </a:cubicBezTo>
                <a:cubicBezTo>
                  <a:pt x="26924" y="28945"/>
                  <a:pt x="27295" y="28802"/>
                  <a:pt x="27577" y="28515"/>
                </a:cubicBezTo>
                <a:lnTo>
                  <a:pt x="28662" y="27430"/>
                </a:lnTo>
                <a:cubicBezTo>
                  <a:pt x="29235" y="26857"/>
                  <a:pt x="29235" y="25937"/>
                  <a:pt x="28662" y="25373"/>
                </a:cubicBezTo>
                <a:lnTo>
                  <a:pt x="27404" y="24114"/>
                </a:lnTo>
                <a:cubicBezTo>
                  <a:pt x="27022" y="23732"/>
                  <a:pt x="26961" y="23160"/>
                  <a:pt x="27230" y="22700"/>
                </a:cubicBezTo>
                <a:cubicBezTo>
                  <a:pt x="27829" y="21693"/>
                  <a:pt x="28298" y="20599"/>
                  <a:pt x="28602" y="19436"/>
                </a:cubicBezTo>
                <a:cubicBezTo>
                  <a:pt x="28732" y="18924"/>
                  <a:pt x="29183" y="18568"/>
                  <a:pt x="29713" y="18568"/>
                </a:cubicBezTo>
                <a:lnTo>
                  <a:pt x="31397" y="18568"/>
                </a:lnTo>
                <a:cubicBezTo>
                  <a:pt x="32213" y="18533"/>
                  <a:pt x="32864" y="17882"/>
                  <a:pt x="32864" y="17075"/>
                </a:cubicBezTo>
                <a:lnTo>
                  <a:pt x="32864" y="15538"/>
                </a:lnTo>
                <a:cubicBezTo>
                  <a:pt x="32864" y="14740"/>
                  <a:pt x="32213" y="14080"/>
                  <a:pt x="31397" y="14080"/>
                </a:cubicBezTo>
                <a:lnTo>
                  <a:pt x="29773" y="14080"/>
                </a:lnTo>
                <a:cubicBezTo>
                  <a:pt x="29244" y="14080"/>
                  <a:pt x="28775" y="13707"/>
                  <a:pt x="28654" y="13186"/>
                </a:cubicBezTo>
                <a:cubicBezTo>
                  <a:pt x="28359" y="11971"/>
                  <a:pt x="27898" y="10834"/>
                  <a:pt x="27273" y="9792"/>
                </a:cubicBezTo>
                <a:cubicBezTo>
                  <a:pt x="27004" y="9332"/>
                  <a:pt x="27083" y="8759"/>
                  <a:pt x="27447" y="8394"/>
                </a:cubicBezTo>
                <a:lnTo>
                  <a:pt x="28506" y="7335"/>
                </a:lnTo>
                <a:cubicBezTo>
                  <a:pt x="29079" y="6763"/>
                  <a:pt x="29079" y="5842"/>
                  <a:pt x="28506" y="5278"/>
                </a:cubicBezTo>
                <a:lnTo>
                  <a:pt x="27421" y="4193"/>
                </a:lnTo>
                <a:cubicBezTo>
                  <a:pt x="27130" y="3907"/>
                  <a:pt x="26755" y="3764"/>
                  <a:pt x="26382" y="3764"/>
                </a:cubicBezTo>
                <a:cubicBezTo>
                  <a:pt x="26008" y="3764"/>
                  <a:pt x="25637" y="3907"/>
                  <a:pt x="25355" y="4193"/>
                </a:cubicBezTo>
                <a:lnTo>
                  <a:pt x="24340" y="5209"/>
                </a:lnTo>
                <a:cubicBezTo>
                  <a:pt x="24115" y="5433"/>
                  <a:pt x="23819" y="5550"/>
                  <a:pt x="23522" y="5550"/>
                </a:cubicBezTo>
                <a:cubicBezTo>
                  <a:pt x="23312" y="5550"/>
                  <a:pt x="23102" y="5492"/>
                  <a:pt x="22916" y="5374"/>
                </a:cubicBezTo>
                <a:cubicBezTo>
                  <a:pt x="21840" y="4723"/>
                  <a:pt x="20668" y="4228"/>
                  <a:pt x="19409" y="3907"/>
                </a:cubicBezTo>
                <a:cubicBezTo>
                  <a:pt x="18897" y="3777"/>
                  <a:pt x="18541" y="3325"/>
                  <a:pt x="18541" y="2796"/>
                </a:cubicBezTo>
                <a:lnTo>
                  <a:pt x="18541" y="1468"/>
                </a:lnTo>
                <a:cubicBezTo>
                  <a:pt x="18541" y="669"/>
                  <a:pt x="17890" y="1"/>
                  <a:pt x="170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8010185" y="2181530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7169901" y="931488"/>
            <a:ext cx="623977" cy="405403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20"/>
          <p:cNvGrpSpPr/>
          <p:nvPr/>
        </p:nvGrpSpPr>
        <p:grpSpPr>
          <a:xfrm>
            <a:off x="5219863" y="2093631"/>
            <a:ext cx="2538390" cy="2056394"/>
            <a:chOff x="3780013" y="1888393"/>
            <a:chExt cx="2538390" cy="2056394"/>
          </a:xfrm>
        </p:grpSpPr>
        <p:sp>
          <p:nvSpPr>
            <p:cNvPr id="99" name="Google Shape;99;p20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0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0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0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20"/>
          <p:cNvGrpSpPr/>
          <p:nvPr/>
        </p:nvGrpSpPr>
        <p:grpSpPr>
          <a:xfrm>
            <a:off x="7522062" y="2456830"/>
            <a:ext cx="811927" cy="753197"/>
            <a:chOff x="4932662" y="2251593"/>
            <a:chExt cx="811927" cy="753197"/>
          </a:xfrm>
        </p:grpSpPr>
        <p:sp>
          <p:nvSpPr>
            <p:cNvPr id="125" name="Google Shape;125;p20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20"/>
          <p:cNvGrpSpPr/>
          <p:nvPr/>
        </p:nvGrpSpPr>
        <p:grpSpPr>
          <a:xfrm>
            <a:off x="6021590" y="1231279"/>
            <a:ext cx="914298" cy="753197"/>
            <a:chOff x="4810340" y="1026041"/>
            <a:chExt cx="914298" cy="753197"/>
          </a:xfrm>
        </p:grpSpPr>
        <p:sp>
          <p:nvSpPr>
            <p:cNvPr id="131" name="Google Shape;131;p20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7825621" y="3258683"/>
            <a:ext cx="508385" cy="644675"/>
            <a:chOff x="4859771" y="3053445"/>
            <a:chExt cx="508385" cy="644675"/>
          </a:xfrm>
        </p:grpSpPr>
        <p:sp>
          <p:nvSpPr>
            <p:cNvPr id="137" name="Google Shape;137;p20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0"/>
          <p:cNvSpPr/>
          <p:nvPr/>
        </p:nvSpPr>
        <p:spPr>
          <a:xfrm>
            <a:off x="4971891" y="1763296"/>
            <a:ext cx="746128" cy="1207406"/>
          </a:xfrm>
          <a:custGeom>
            <a:avLst/>
            <a:gdLst/>
            <a:ahLst/>
            <a:cxnLst/>
            <a:rect l="l" t="t" r="r" b="b"/>
            <a:pathLst>
              <a:path w="21953" h="35525" extrusionOk="0">
                <a:moveTo>
                  <a:pt x="3235" y="31102"/>
                </a:moveTo>
                <a:cubicBezTo>
                  <a:pt x="3267" y="31102"/>
                  <a:pt x="3298" y="31108"/>
                  <a:pt x="3325" y="31121"/>
                </a:cubicBezTo>
                <a:cubicBezTo>
                  <a:pt x="3759" y="31320"/>
                  <a:pt x="3360" y="33091"/>
                  <a:pt x="3160" y="33525"/>
                </a:cubicBezTo>
                <a:cubicBezTo>
                  <a:pt x="3027" y="33847"/>
                  <a:pt x="2716" y="34031"/>
                  <a:pt x="2389" y="34031"/>
                </a:cubicBezTo>
                <a:cubicBezTo>
                  <a:pt x="2266" y="34031"/>
                  <a:pt x="2141" y="34005"/>
                  <a:pt x="2023" y="33950"/>
                </a:cubicBezTo>
                <a:cubicBezTo>
                  <a:pt x="1589" y="33742"/>
                  <a:pt x="1406" y="33230"/>
                  <a:pt x="1597" y="32796"/>
                </a:cubicBezTo>
                <a:cubicBezTo>
                  <a:pt x="1792" y="32390"/>
                  <a:pt x="2763" y="31102"/>
                  <a:pt x="3235" y="31102"/>
                </a:cubicBezTo>
                <a:close/>
                <a:moveTo>
                  <a:pt x="13908" y="0"/>
                </a:moveTo>
                <a:cubicBezTo>
                  <a:pt x="13896" y="0"/>
                  <a:pt x="13884" y="1"/>
                  <a:pt x="13871" y="2"/>
                </a:cubicBezTo>
                <a:cubicBezTo>
                  <a:pt x="11701" y="149"/>
                  <a:pt x="9774" y="1304"/>
                  <a:pt x="8880" y="3231"/>
                </a:cubicBezTo>
                <a:cubicBezTo>
                  <a:pt x="7708" y="5757"/>
                  <a:pt x="8698" y="8786"/>
                  <a:pt x="11085" y="10601"/>
                </a:cubicBezTo>
                <a:cubicBezTo>
                  <a:pt x="11233" y="10713"/>
                  <a:pt x="11276" y="10922"/>
                  <a:pt x="11189" y="11087"/>
                </a:cubicBezTo>
                <a:lnTo>
                  <a:pt x="460" y="32787"/>
                </a:lnTo>
                <a:cubicBezTo>
                  <a:pt x="0" y="33742"/>
                  <a:pt x="417" y="34888"/>
                  <a:pt x="1380" y="35348"/>
                </a:cubicBezTo>
                <a:cubicBezTo>
                  <a:pt x="1641" y="35468"/>
                  <a:pt x="1915" y="35525"/>
                  <a:pt x="2185" y="35525"/>
                </a:cubicBezTo>
                <a:cubicBezTo>
                  <a:pt x="2912" y="35525"/>
                  <a:pt x="3610" y="35111"/>
                  <a:pt x="3932" y="34402"/>
                </a:cubicBezTo>
                <a:lnTo>
                  <a:pt x="13568" y="12206"/>
                </a:lnTo>
                <a:cubicBezTo>
                  <a:pt x="13634" y="12059"/>
                  <a:pt x="13775" y="11962"/>
                  <a:pt x="13927" y="11962"/>
                </a:cubicBezTo>
                <a:cubicBezTo>
                  <a:pt x="13954" y="11962"/>
                  <a:pt x="13982" y="11965"/>
                  <a:pt x="14010" y="11972"/>
                </a:cubicBezTo>
                <a:cubicBezTo>
                  <a:pt x="14528" y="12084"/>
                  <a:pt x="15047" y="12138"/>
                  <a:pt x="15556" y="12138"/>
                </a:cubicBezTo>
                <a:cubicBezTo>
                  <a:pt x="17931" y="12138"/>
                  <a:pt x="20102" y="10953"/>
                  <a:pt x="21067" y="8873"/>
                </a:cubicBezTo>
                <a:cubicBezTo>
                  <a:pt x="21953" y="6946"/>
                  <a:pt x="21597" y="4733"/>
                  <a:pt x="20303" y="2971"/>
                </a:cubicBezTo>
                <a:cubicBezTo>
                  <a:pt x="20222" y="2861"/>
                  <a:pt x="20100" y="2806"/>
                  <a:pt x="19980" y="2806"/>
                </a:cubicBezTo>
                <a:cubicBezTo>
                  <a:pt x="19844" y="2806"/>
                  <a:pt x="19709" y="2876"/>
                  <a:pt x="19635" y="3014"/>
                </a:cubicBezTo>
                <a:lnTo>
                  <a:pt x="17977" y="6130"/>
                </a:lnTo>
                <a:cubicBezTo>
                  <a:pt x="17652" y="6730"/>
                  <a:pt x="17035" y="7073"/>
                  <a:pt x="16395" y="7073"/>
                </a:cubicBezTo>
                <a:cubicBezTo>
                  <a:pt x="16145" y="7073"/>
                  <a:pt x="15892" y="7021"/>
                  <a:pt x="15651" y="6911"/>
                </a:cubicBezTo>
                <a:lnTo>
                  <a:pt x="13897" y="6095"/>
                </a:lnTo>
                <a:cubicBezTo>
                  <a:pt x="13038" y="5696"/>
                  <a:pt x="12639" y="4698"/>
                  <a:pt x="12986" y="3821"/>
                </a:cubicBezTo>
                <a:lnTo>
                  <a:pt x="14271" y="540"/>
                </a:lnTo>
                <a:cubicBezTo>
                  <a:pt x="14379" y="282"/>
                  <a:pt x="14184" y="0"/>
                  <a:pt x="13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0"/>
          <p:cNvGrpSpPr/>
          <p:nvPr/>
        </p:nvGrpSpPr>
        <p:grpSpPr>
          <a:xfrm>
            <a:off x="5144179" y="1150727"/>
            <a:ext cx="740520" cy="478869"/>
            <a:chOff x="3932929" y="945489"/>
            <a:chExt cx="740520" cy="478869"/>
          </a:xfrm>
        </p:grpSpPr>
        <p:grpSp>
          <p:nvGrpSpPr>
            <p:cNvPr id="146" name="Google Shape;146;p20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147" name="Google Shape;147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20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20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155" name="Google Shape;155;p20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241;p25">
            <a:extLst>
              <a:ext uri="{FF2B5EF4-FFF2-40B4-BE49-F238E27FC236}">
                <a16:creationId xmlns:a16="http://schemas.microsoft.com/office/drawing/2014/main" id="{E7A5BA2A-A167-2182-1F1B-C86EB5BEA5FD}"/>
              </a:ext>
            </a:extLst>
          </p:cNvPr>
          <p:cNvSpPr txBox="1"/>
          <p:nvPr/>
        </p:nvSpPr>
        <p:spPr>
          <a:xfrm>
            <a:off x="783552" y="3749047"/>
            <a:ext cx="316740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Equipe: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Gabriela, Henrique, </a:t>
            </a:r>
            <a:r>
              <a:rPr lang="pt-BR" sz="1200" b="1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Kellyane</a:t>
            </a:r>
            <a:r>
              <a:rPr lang="pt-BR" sz="12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e Eduarda.</a:t>
            </a:r>
            <a:endParaRPr sz="1200" b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1291855" y="230549"/>
            <a:ext cx="6560289" cy="1076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o que é a Unidade Central de Processamento(CPU)?</a:t>
            </a:r>
            <a:endParaRPr dirty="0"/>
          </a:p>
        </p:txBody>
      </p:sp>
      <p:sp>
        <p:nvSpPr>
          <p:cNvPr id="205" name="Google Shape;205;p23"/>
          <p:cNvSpPr txBox="1"/>
          <p:nvPr/>
        </p:nvSpPr>
        <p:spPr>
          <a:xfrm>
            <a:off x="643027" y="769020"/>
            <a:ext cx="8009405" cy="5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6911266" y="3660946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3"/>
          <p:cNvGrpSpPr/>
          <p:nvPr/>
        </p:nvGrpSpPr>
        <p:grpSpPr>
          <a:xfrm>
            <a:off x="7271395" y="3335399"/>
            <a:ext cx="811927" cy="753197"/>
            <a:chOff x="4932662" y="2251593"/>
            <a:chExt cx="811927" cy="753197"/>
          </a:xfrm>
        </p:grpSpPr>
        <p:sp>
          <p:nvSpPr>
            <p:cNvPr id="208" name="Google Shape;208;p23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FD2672C-B8A7-3409-8B7A-8879F326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" y="1588651"/>
            <a:ext cx="5559682" cy="3139006"/>
          </a:xfrm>
          <a:prstGeom prst="rect">
            <a:avLst/>
          </a:prstGeom>
        </p:spPr>
      </p:pic>
      <p:sp>
        <p:nvSpPr>
          <p:cNvPr id="6" name="Google Shape;163;p21">
            <a:extLst>
              <a:ext uri="{FF2B5EF4-FFF2-40B4-BE49-F238E27FC236}">
                <a16:creationId xmlns:a16="http://schemas.microsoft.com/office/drawing/2014/main" id="{9AF2873C-5ABD-AE30-56AD-146A94819B9D}"/>
              </a:ext>
            </a:extLst>
          </p:cNvPr>
          <p:cNvSpPr txBox="1">
            <a:spLocks/>
          </p:cNvSpPr>
          <p:nvPr/>
        </p:nvSpPr>
        <p:spPr>
          <a:xfrm>
            <a:off x="6114041" y="1698965"/>
            <a:ext cx="2745366" cy="188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Principal item de hardware do PC, responsável por calcular e realizar tarefas determinadas pelo usuário, sendo basicamente o cérebro do computador.</a:t>
            </a:r>
          </a:p>
          <a:p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8253375" y="428100"/>
            <a:ext cx="601973" cy="596912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24"/>
          <p:cNvGrpSpPr/>
          <p:nvPr/>
        </p:nvGrpSpPr>
        <p:grpSpPr>
          <a:xfrm flipH="1">
            <a:off x="8553471" y="74793"/>
            <a:ext cx="508385" cy="644675"/>
            <a:chOff x="4859771" y="3053445"/>
            <a:chExt cx="508385" cy="644675"/>
          </a:xfrm>
        </p:grpSpPr>
        <p:sp>
          <p:nvSpPr>
            <p:cNvPr id="221" name="Google Shape;221;p24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Onde fica a CPU?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8575AD-D39C-692D-B89B-A43862892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29" y="1135622"/>
            <a:ext cx="6536342" cy="36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340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Afinal, o que aconteceu aqui??</a:t>
            </a:r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720000" y="1289198"/>
            <a:ext cx="3917700" cy="3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alto uso da CPU, que pode ser causado por diversos motivos como: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Execução de jogos pesados demais para o processador;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Drivers desatualizados;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Software malicioso (malware);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Vírus.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pt-BR" dirty="0"/>
              <a:t>No caso do Jovem Aprendiz, ele se reparou com várias guias no navegador e programas em segundo plano!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8281404" y="300564"/>
            <a:ext cx="740520" cy="478869"/>
            <a:chOff x="3932929" y="945489"/>
            <a:chExt cx="740520" cy="478869"/>
          </a:xfrm>
        </p:grpSpPr>
        <p:grpSp>
          <p:nvGrpSpPr>
            <p:cNvPr id="179" name="Google Shape;179;p22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180" name="Google Shape;180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22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184" name="Google Shape;184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22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188" name="Google Shape;188;p22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2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CA95DA7-4D55-2E0C-AC8D-99A01B78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54" y="1438054"/>
            <a:ext cx="3559980" cy="2669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/>
          <p:nvPr/>
        </p:nvSpPr>
        <p:spPr>
          <a:xfrm>
            <a:off x="8253375" y="428100"/>
            <a:ext cx="601973" cy="596912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" name="Google Shape;220;p24"/>
          <p:cNvGrpSpPr/>
          <p:nvPr/>
        </p:nvGrpSpPr>
        <p:grpSpPr>
          <a:xfrm flipH="1">
            <a:off x="8553471" y="74793"/>
            <a:ext cx="508385" cy="644675"/>
            <a:chOff x="4859771" y="3053445"/>
            <a:chExt cx="508385" cy="644675"/>
          </a:xfrm>
        </p:grpSpPr>
        <p:sp>
          <p:nvSpPr>
            <p:cNvPr id="221" name="Google Shape;221;p24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resolvemos isso?</a:t>
            </a:r>
            <a:endParaRPr dirty="0"/>
          </a:p>
        </p:txBody>
      </p:sp>
      <p:pic>
        <p:nvPicPr>
          <p:cNvPr id="1028" name="Picture 4" descr="A caixa de pesquisa Windows 11.">
            <a:extLst>
              <a:ext uri="{FF2B5EF4-FFF2-40B4-BE49-F238E27FC236}">
                <a16:creationId xmlns:a16="http://schemas.microsoft.com/office/drawing/2014/main" id="{B1DE256C-CA49-222C-E19D-1CA9EC1A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94" y="1940537"/>
            <a:ext cx="2561926" cy="281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guia Serviços na Configuração do Sistema Windows 11.">
            <a:extLst>
              <a:ext uri="{FF2B5EF4-FFF2-40B4-BE49-F238E27FC236}">
                <a16:creationId xmlns:a16="http://schemas.microsoft.com/office/drawing/2014/main" id="{66E6FFBC-24F7-48A7-2AB5-1B9958FCE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31" y="1940537"/>
            <a:ext cx="3962224" cy="281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9;p25">
            <a:extLst>
              <a:ext uri="{FF2B5EF4-FFF2-40B4-BE49-F238E27FC236}">
                <a16:creationId xmlns:a16="http://schemas.microsoft.com/office/drawing/2014/main" id="{FB196700-7322-D6C4-5C0A-FEC8C2D3FF89}"/>
              </a:ext>
            </a:extLst>
          </p:cNvPr>
          <p:cNvSpPr txBox="1"/>
          <p:nvPr/>
        </p:nvSpPr>
        <p:spPr>
          <a:xfrm>
            <a:off x="661759" y="1169799"/>
            <a:ext cx="3774172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1- Abra a Configuração do Sistema digitando “</a:t>
            </a:r>
            <a:r>
              <a:rPr lang="pt-BR" dirty="0" err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msconfig</a:t>
            </a: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” na barra de pesquisa.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" name="Google Shape;239;p25">
            <a:extLst>
              <a:ext uri="{FF2B5EF4-FFF2-40B4-BE49-F238E27FC236}">
                <a16:creationId xmlns:a16="http://schemas.microsoft.com/office/drawing/2014/main" id="{066B7951-79E6-C15D-532C-D203FF7AD82A}"/>
              </a:ext>
            </a:extLst>
          </p:cNvPr>
          <p:cNvSpPr txBox="1"/>
          <p:nvPr/>
        </p:nvSpPr>
        <p:spPr>
          <a:xfrm>
            <a:off x="4435931" y="1068300"/>
            <a:ext cx="411754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2- Abra a guia “serviços, selecione “Ocultar todos, os serviços da Microsoft”, desabilite todos e depois de aplicar reinicie o computador.</a:t>
            </a:r>
            <a:endParaRPr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ATENÇÃO!!!!!!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28843D-C508-70C7-FF1C-B60027EA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524" y="1148315"/>
            <a:ext cx="3412951" cy="3440255"/>
          </a:xfrm>
          <a:prstGeom prst="rect">
            <a:avLst/>
          </a:prstGeom>
        </p:spPr>
      </p:pic>
      <p:pic>
        <p:nvPicPr>
          <p:cNvPr id="3074" name="Picture 2" descr="Atenção amarela png foto - PNG All">
            <a:extLst>
              <a:ext uri="{FF2B5EF4-FFF2-40B4-BE49-F238E27FC236}">
                <a16:creationId xmlns:a16="http://schemas.microsoft.com/office/drawing/2014/main" id="{ED8F355C-1B1D-542C-33AD-62595359D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7" y="1609503"/>
            <a:ext cx="1924493" cy="19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tenção amarela png foto - PNG All">
            <a:extLst>
              <a:ext uri="{FF2B5EF4-FFF2-40B4-BE49-F238E27FC236}">
                <a16:creationId xmlns:a16="http://schemas.microsoft.com/office/drawing/2014/main" id="{34A4D6F2-68E4-0CA5-1EEF-4F31F661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079" y="1609502"/>
            <a:ext cx="1924493" cy="19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title"/>
          </p:nvPr>
        </p:nvSpPr>
        <p:spPr>
          <a:xfrm>
            <a:off x="1353220" y="301803"/>
            <a:ext cx="6637730" cy="18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isso, lembre-se:</a:t>
            </a:r>
            <a:endParaRPr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1"/>
          </p:nvPr>
        </p:nvSpPr>
        <p:spPr>
          <a:xfrm>
            <a:off x="932697" y="1720861"/>
            <a:ext cx="3879900" cy="20835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Assistente de TI formalmente deve: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Identificar o problema.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Elaborar um plano de ação.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Ser proativo e analisar bem cada caso.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Elaborar um relatório técnico ou Ordem de Serviço.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Trabalhar bem em equipe.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Saber valorizar seu serviço.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21"/>
          <p:cNvSpPr/>
          <p:nvPr/>
        </p:nvSpPr>
        <p:spPr>
          <a:xfrm>
            <a:off x="587640" y="4108652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156489" y="4373226"/>
            <a:ext cx="811927" cy="753197"/>
            <a:chOff x="4932662" y="2251593"/>
            <a:chExt cx="811927" cy="753197"/>
          </a:xfrm>
        </p:grpSpPr>
        <p:sp>
          <p:nvSpPr>
            <p:cNvPr id="166" name="Google Shape;166;p21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C6234CE8-4376-DC9E-9147-14C67219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20" y="1312483"/>
            <a:ext cx="3234373" cy="3234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3A7BC54-E26A-29E1-F8AA-B7B381FDC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038739"/>
              </p:ext>
            </p:extLst>
          </p:nvPr>
        </p:nvGraphicFramePr>
        <p:xfrm>
          <a:off x="816693" y="-420103"/>
          <a:ext cx="4235342" cy="5983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676871" imgH="8019809" progId="Acrobat.Document.DC">
                  <p:embed/>
                </p:oleObj>
              </mc:Choice>
              <mc:Fallback>
                <p:oleObj name="Acrobat Document" r:id="rId3" imgW="5676871" imgH="8019809" progId="Acrobat.Document.DC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93A7BC54-E26A-29E1-F8AA-B7B381FDC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6693" y="-420103"/>
                        <a:ext cx="4235342" cy="5983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8C77A953-40FF-0799-759A-7BF5044DE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306" y="1761810"/>
            <a:ext cx="1853536" cy="1853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ctrTitle"/>
          </p:nvPr>
        </p:nvSpPr>
        <p:spPr>
          <a:xfrm>
            <a:off x="3903448" y="438874"/>
            <a:ext cx="4973159" cy="27195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Agradecemos</a:t>
            </a:r>
            <a:br>
              <a:rPr lang="pt-BR" sz="6000" dirty="0"/>
            </a:br>
            <a:r>
              <a:rPr lang="pt-BR" sz="6000" dirty="0"/>
              <a:t> pela atenção!</a:t>
            </a:r>
            <a:endParaRPr sz="6000" dirty="0"/>
          </a:p>
        </p:txBody>
      </p:sp>
      <p:sp>
        <p:nvSpPr>
          <p:cNvPr id="264" name="Google Shape;264;p26"/>
          <p:cNvSpPr/>
          <p:nvPr/>
        </p:nvSpPr>
        <p:spPr>
          <a:xfrm flipH="1">
            <a:off x="828" y="984200"/>
            <a:ext cx="4800782" cy="3164929"/>
          </a:xfrm>
          <a:custGeom>
            <a:avLst/>
            <a:gdLst/>
            <a:ahLst/>
            <a:cxnLst/>
            <a:rect l="l" t="t" r="r" b="b"/>
            <a:pathLst>
              <a:path w="154814" h="98305" extrusionOk="0">
                <a:moveTo>
                  <a:pt x="16988" y="98305"/>
                </a:moveTo>
                <a:cubicBezTo>
                  <a:pt x="16988" y="98305"/>
                  <a:pt x="1" y="63514"/>
                  <a:pt x="12570" y="47247"/>
                </a:cubicBezTo>
                <a:cubicBezTo>
                  <a:pt x="25313" y="30764"/>
                  <a:pt x="33949" y="39157"/>
                  <a:pt x="46510" y="33324"/>
                </a:cubicBezTo>
                <a:cubicBezTo>
                  <a:pt x="59087" y="27482"/>
                  <a:pt x="60155" y="3264"/>
                  <a:pt x="85354" y="1624"/>
                </a:cubicBezTo>
                <a:cubicBezTo>
                  <a:pt x="110561" y="1"/>
                  <a:pt x="154813" y="19948"/>
                  <a:pt x="131290" y="97792"/>
                </a:cubicBezTo>
                <a:close/>
              </a:path>
            </a:pathLst>
          </a:custGeom>
          <a:solidFill>
            <a:srgbClr val="FFFFFF">
              <a:alpha val="2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 flipH="1">
            <a:off x="901738" y="1543700"/>
            <a:ext cx="1116965" cy="1116693"/>
          </a:xfrm>
          <a:custGeom>
            <a:avLst/>
            <a:gdLst/>
            <a:ahLst/>
            <a:cxnLst/>
            <a:rect l="l" t="t" r="r" b="b"/>
            <a:pathLst>
              <a:path w="32864" h="32856" extrusionOk="0">
                <a:moveTo>
                  <a:pt x="16332" y="8338"/>
                </a:moveTo>
                <a:cubicBezTo>
                  <a:pt x="20936" y="8338"/>
                  <a:pt x="24625" y="12290"/>
                  <a:pt x="24149" y="16997"/>
                </a:cubicBezTo>
                <a:cubicBezTo>
                  <a:pt x="23784" y="20686"/>
                  <a:pt x="20807" y="23654"/>
                  <a:pt x="17135" y="24019"/>
                </a:cubicBezTo>
                <a:cubicBezTo>
                  <a:pt x="16867" y="24045"/>
                  <a:pt x="16602" y="24058"/>
                  <a:pt x="16340" y="24058"/>
                </a:cubicBezTo>
                <a:cubicBezTo>
                  <a:pt x="11729" y="24058"/>
                  <a:pt x="8047" y="20106"/>
                  <a:pt x="8515" y="15399"/>
                </a:cubicBezTo>
                <a:cubicBezTo>
                  <a:pt x="8889" y="11719"/>
                  <a:pt x="11857" y="8750"/>
                  <a:pt x="15538" y="8377"/>
                </a:cubicBezTo>
                <a:cubicBezTo>
                  <a:pt x="15805" y="8351"/>
                  <a:pt x="16070" y="8338"/>
                  <a:pt x="16332" y="8338"/>
                </a:cubicBezTo>
                <a:close/>
                <a:moveTo>
                  <a:pt x="15546" y="1"/>
                </a:moveTo>
                <a:cubicBezTo>
                  <a:pt x="14748" y="1"/>
                  <a:pt x="14079" y="652"/>
                  <a:pt x="14079" y="1468"/>
                </a:cubicBezTo>
                <a:lnTo>
                  <a:pt x="14079" y="2796"/>
                </a:lnTo>
                <a:cubicBezTo>
                  <a:pt x="14079" y="3325"/>
                  <a:pt x="13715" y="3777"/>
                  <a:pt x="13203" y="3907"/>
                </a:cubicBezTo>
                <a:cubicBezTo>
                  <a:pt x="11935" y="4228"/>
                  <a:pt x="10755" y="4731"/>
                  <a:pt x="9670" y="5408"/>
                </a:cubicBezTo>
                <a:cubicBezTo>
                  <a:pt x="9479" y="5524"/>
                  <a:pt x="9265" y="5581"/>
                  <a:pt x="9052" y="5581"/>
                </a:cubicBezTo>
                <a:cubicBezTo>
                  <a:pt x="8752" y="5581"/>
                  <a:pt x="8456" y="5467"/>
                  <a:pt x="8238" y="5244"/>
                </a:cubicBezTo>
                <a:lnTo>
                  <a:pt x="7344" y="4349"/>
                </a:lnTo>
                <a:cubicBezTo>
                  <a:pt x="7057" y="4063"/>
                  <a:pt x="6684" y="3920"/>
                  <a:pt x="6312" y="3920"/>
                </a:cubicBezTo>
                <a:cubicBezTo>
                  <a:pt x="5940" y="3920"/>
                  <a:pt x="5569" y="4063"/>
                  <a:pt x="5286" y="4349"/>
                </a:cubicBezTo>
                <a:lnTo>
                  <a:pt x="4201" y="5434"/>
                </a:lnTo>
                <a:cubicBezTo>
                  <a:pt x="3620" y="6016"/>
                  <a:pt x="3620" y="6936"/>
                  <a:pt x="4201" y="7500"/>
                </a:cubicBezTo>
                <a:lnTo>
                  <a:pt x="5807" y="9106"/>
                </a:lnTo>
                <a:cubicBezTo>
                  <a:pt x="4939" y="10382"/>
                  <a:pt x="4297" y="11841"/>
                  <a:pt x="3950" y="13403"/>
                </a:cubicBezTo>
                <a:cubicBezTo>
                  <a:pt x="3828" y="13932"/>
                  <a:pt x="3359" y="14306"/>
                  <a:pt x="2821" y="14306"/>
                </a:cubicBezTo>
                <a:lnTo>
                  <a:pt x="1467" y="14306"/>
                </a:lnTo>
                <a:cubicBezTo>
                  <a:pt x="660" y="14306"/>
                  <a:pt x="0" y="14957"/>
                  <a:pt x="0" y="15764"/>
                </a:cubicBezTo>
                <a:lnTo>
                  <a:pt x="0" y="17300"/>
                </a:lnTo>
                <a:cubicBezTo>
                  <a:pt x="0" y="18099"/>
                  <a:pt x="651" y="18759"/>
                  <a:pt x="1467" y="18759"/>
                </a:cubicBezTo>
                <a:lnTo>
                  <a:pt x="2986" y="18759"/>
                </a:lnTo>
                <a:cubicBezTo>
                  <a:pt x="3507" y="18759"/>
                  <a:pt x="3958" y="19106"/>
                  <a:pt x="4089" y="19609"/>
                </a:cubicBezTo>
                <a:cubicBezTo>
                  <a:pt x="4427" y="20816"/>
                  <a:pt x="4939" y="21953"/>
                  <a:pt x="5590" y="22986"/>
                </a:cubicBezTo>
                <a:cubicBezTo>
                  <a:pt x="5877" y="23437"/>
                  <a:pt x="5816" y="24036"/>
                  <a:pt x="5434" y="24427"/>
                </a:cubicBezTo>
                <a:lnTo>
                  <a:pt x="4349" y="25512"/>
                </a:lnTo>
                <a:cubicBezTo>
                  <a:pt x="3776" y="26085"/>
                  <a:pt x="3776" y="27005"/>
                  <a:pt x="4349" y="27569"/>
                </a:cubicBezTo>
                <a:lnTo>
                  <a:pt x="5434" y="28654"/>
                </a:lnTo>
                <a:cubicBezTo>
                  <a:pt x="5720" y="28945"/>
                  <a:pt x="6096" y="29090"/>
                  <a:pt x="6470" y="29090"/>
                </a:cubicBezTo>
                <a:cubicBezTo>
                  <a:pt x="6845" y="29090"/>
                  <a:pt x="7218" y="28945"/>
                  <a:pt x="7500" y="28654"/>
                </a:cubicBezTo>
                <a:lnTo>
                  <a:pt x="8698" y="27456"/>
                </a:lnTo>
                <a:cubicBezTo>
                  <a:pt x="8924" y="27230"/>
                  <a:pt x="9220" y="27113"/>
                  <a:pt x="9518" y="27113"/>
                </a:cubicBezTo>
                <a:cubicBezTo>
                  <a:pt x="9713" y="27113"/>
                  <a:pt x="9908" y="27163"/>
                  <a:pt x="10087" y="27265"/>
                </a:cubicBezTo>
                <a:cubicBezTo>
                  <a:pt x="11120" y="27847"/>
                  <a:pt x="12231" y="28290"/>
                  <a:pt x="13411" y="28559"/>
                </a:cubicBezTo>
                <a:cubicBezTo>
                  <a:pt x="13932" y="28680"/>
                  <a:pt x="14305" y="29149"/>
                  <a:pt x="14305" y="29687"/>
                </a:cubicBezTo>
                <a:lnTo>
                  <a:pt x="14305" y="31388"/>
                </a:lnTo>
                <a:cubicBezTo>
                  <a:pt x="14305" y="32196"/>
                  <a:pt x="14956" y="32855"/>
                  <a:pt x="15772" y="32855"/>
                </a:cubicBezTo>
                <a:lnTo>
                  <a:pt x="17300" y="32855"/>
                </a:lnTo>
                <a:cubicBezTo>
                  <a:pt x="18107" y="32855"/>
                  <a:pt x="18767" y="32204"/>
                  <a:pt x="18767" y="31388"/>
                </a:cubicBezTo>
                <a:lnTo>
                  <a:pt x="18767" y="29583"/>
                </a:lnTo>
                <a:cubicBezTo>
                  <a:pt x="18767" y="29062"/>
                  <a:pt x="19114" y="28602"/>
                  <a:pt x="19626" y="28463"/>
                </a:cubicBezTo>
                <a:cubicBezTo>
                  <a:pt x="20772" y="28159"/>
                  <a:pt x="21848" y="27691"/>
                  <a:pt x="22847" y="27092"/>
                </a:cubicBezTo>
                <a:cubicBezTo>
                  <a:pt x="23033" y="26983"/>
                  <a:pt x="23240" y="26929"/>
                  <a:pt x="23445" y="26929"/>
                </a:cubicBezTo>
                <a:cubicBezTo>
                  <a:pt x="23746" y="26929"/>
                  <a:pt x="24043" y="27044"/>
                  <a:pt x="24270" y="27265"/>
                </a:cubicBezTo>
                <a:lnTo>
                  <a:pt x="25520" y="28515"/>
                </a:lnTo>
                <a:cubicBezTo>
                  <a:pt x="25807" y="28802"/>
                  <a:pt x="26180" y="28945"/>
                  <a:pt x="26552" y="28945"/>
                </a:cubicBezTo>
                <a:cubicBezTo>
                  <a:pt x="26924" y="28945"/>
                  <a:pt x="27295" y="28802"/>
                  <a:pt x="27577" y="28515"/>
                </a:cubicBezTo>
                <a:lnTo>
                  <a:pt x="28662" y="27430"/>
                </a:lnTo>
                <a:cubicBezTo>
                  <a:pt x="29235" y="26857"/>
                  <a:pt x="29235" y="25937"/>
                  <a:pt x="28662" y="25373"/>
                </a:cubicBezTo>
                <a:lnTo>
                  <a:pt x="27404" y="24114"/>
                </a:lnTo>
                <a:cubicBezTo>
                  <a:pt x="27022" y="23732"/>
                  <a:pt x="26961" y="23160"/>
                  <a:pt x="27230" y="22700"/>
                </a:cubicBezTo>
                <a:cubicBezTo>
                  <a:pt x="27829" y="21693"/>
                  <a:pt x="28298" y="20599"/>
                  <a:pt x="28602" y="19436"/>
                </a:cubicBezTo>
                <a:cubicBezTo>
                  <a:pt x="28732" y="18924"/>
                  <a:pt x="29183" y="18568"/>
                  <a:pt x="29713" y="18568"/>
                </a:cubicBezTo>
                <a:lnTo>
                  <a:pt x="31397" y="18568"/>
                </a:lnTo>
                <a:cubicBezTo>
                  <a:pt x="32213" y="18533"/>
                  <a:pt x="32864" y="17882"/>
                  <a:pt x="32864" y="17075"/>
                </a:cubicBezTo>
                <a:lnTo>
                  <a:pt x="32864" y="15538"/>
                </a:lnTo>
                <a:cubicBezTo>
                  <a:pt x="32864" y="14740"/>
                  <a:pt x="32213" y="14080"/>
                  <a:pt x="31397" y="14080"/>
                </a:cubicBezTo>
                <a:lnTo>
                  <a:pt x="29773" y="14080"/>
                </a:lnTo>
                <a:cubicBezTo>
                  <a:pt x="29244" y="14080"/>
                  <a:pt x="28775" y="13707"/>
                  <a:pt x="28654" y="13186"/>
                </a:cubicBezTo>
                <a:cubicBezTo>
                  <a:pt x="28359" y="11971"/>
                  <a:pt x="27898" y="10834"/>
                  <a:pt x="27273" y="9792"/>
                </a:cubicBezTo>
                <a:cubicBezTo>
                  <a:pt x="27004" y="9332"/>
                  <a:pt x="27083" y="8759"/>
                  <a:pt x="27447" y="8394"/>
                </a:cubicBezTo>
                <a:lnTo>
                  <a:pt x="28506" y="7335"/>
                </a:lnTo>
                <a:cubicBezTo>
                  <a:pt x="29079" y="6763"/>
                  <a:pt x="29079" y="5842"/>
                  <a:pt x="28506" y="5278"/>
                </a:cubicBezTo>
                <a:lnTo>
                  <a:pt x="27421" y="4193"/>
                </a:lnTo>
                <a:cubicBezTo>
                  <a:pt x="27130" y="3907"/>
                  <a:pt x="26755" y="3764"/>
                  <a:pt x="26382" y="3764"/>
                </a:cubicBezTo>
                <a:cubicBezTo>
                  <a:pt x="26008" y="3764"/>
                  <a:pt x="25637" y="3907"/>
                  <a:pt x="25355" y="4193"/>
                </a:cubicBezTo>
                <a:lnTo>
                  <a:pt x="24340" y="5209"/>
                </a:lnTo>
                <a:cubicBezTo>
                  <a:pt x="24115" y="5433"/>
                  <a:pt x="23819" y="5550"/>
                  <a:pt x="23522" y="5550"/>
                </a:cubicBezTo>
                <a:cubicBezTo>
                  <a:pt x="23312" y="5550"/>
                  <a:pt x="23102" y="5492"/>
                  <a:pt x="22916" y="5374"/>
                </a:cubicBezTo>
                <a:cubicBezTo>
                  <a:pt x="21840" y="4723"/>
                  <a:pt x="20668" y="4228"/>
                  <a:pt x="19409" y="3907"/>
                </a:cubicBezTo>
                <a:cubicBezTo>
                  <a:pt x="18897" y="3777"/>
                  <a:pt x="18541" y="3325"/>
                  <a:pt x="18541" y="2796"/>
                </a:cubicBezTo>
                <a:lnTo>
                  <a:pt x="18541" y="1468"/>
                </a:lnTo>
                <a:cubicBezTo>
                  <a:pt x="18541" y="669"/>
                  <a:pt x="17890" y="1"/>
                  <a:pt x="1707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 flipH="1">
            <a:off x="415217" y="2181530"/>
            <a:ext cx="719583" cy="713534"/>
          </a:xfrm>
          <a:custGeom>
            <a:avLst/>
            <a:gdLst/>
            <a:ahLst/>
            <a:cxnLst/>
            <a:rect l="l" t="t" r="r" b="b"/>
            <a:pathLst>
              <a:path w="21172" h="20994" extrusionOk="0">
                <a:moveTo>
                  <a:pt x="10557" y="5287"/>
                </a:moveTo>
                <a:cubicBezTo>
                  <a:pt x="10729" y="5287"/>
                  <a:pt x="10902" y="5296"/>
                  <a:pt x="11076" y="5315"/>
                </a:cubicBezTo>
                <a:cubicBezTo>
                  <a:pt x="14279" y="5662"/>
                  <a:pt x="16345" y="8822"/>
                  <a:pt x="15373" y="11877"/>
                </a:cubicBezTo>
                <a:cubicBezTo>
                  <a:pt x="14714" y="13983"/>
                  <a:pt x="12722" y="15412"/>
                  <a:pt x="10550" y="15412"/>
                </a:cubicBezTo>
                <a:cubicBezTo>
                  <a:pt x="10376" y="15412"/>
                  <a:pt x="10201" y="15403"/>
                  <a:pt x="10026" y="15384"/>
                </a:cubicBezTo>
                <a:cubicBezTo>
                  <a:pt x="6823" y="15037"/>
                  <a:pt x="4766" y="11877"/>
                  <a:pt x="5729" y="8822"/>
                </a:cubicBezTo>
                <a:cubicBezTo>
                  <a:pt x="6397" y="6723"/>
                  <a:pt x="8390" y="5287"/>
                  <a:pt x="10557" y="5287"/>
                </a:cubicBezTo>
                <a:close/>
                <a:moveTo>
                  <a:pt x="12003" y="0"/>
                </a:moveTo>
                <a:cubicBezTo>
                  <a:pt x="11564" y="0"/>
                  <a:pt x="11175" y="302"/>
                  <a:pt x="11076" y="749"/>
                </a:cubicBezTo>
                <a:lnTo>
                  <a:pt x="10903" y="1582"/>
                </a:lnTo>
                <a:cubicBezTo>
                  <a:pt x="10842" y="1921"/>
                  <a:pt x="10547" y="2155"/>
                  <a:pt x="10199" y="2181"/>
                </a:cubicBezTo>
                <a:cubicBezTo>
                  <a:pt x="9366" y="2216"/>
                  <a:pt x="8542" y="2372"/>
                  <a:pt x="7769" y="2659"/>
                </a:cubicBezTo>
                <a:cubicBezTo>
                  <a:pt x="7686" y="2690"/>
                  <a:pt x="7599" y="2705"/>
                  <a:pt x="7513" y="2705"/>
                </a:cubicBezTo>
                <a:cubicBezTo>
                  <a:pt x="7267" y="2705"/>
                  <a:pt x="7027" y="2582"/>
                  <a:pt x="6892" y="2364"/>
                </a:cubicBezTo>
                <a:lnTo>
                  <a:pt x="6450" y="1678"/>
                </a:lnTo>
                <a:cubicBezTo>
                  <a:pt x="6268" y="1403"/>
                  <a:pt x="5969" y="1257"/>
                  <a:pt x="5664" y="1257"/>
                </a:cubicBezTo>
                <a:cubicBezTo>
                  <a:pt x="5487" y="1257"/>
                  <a:pt x="5307" y="1307"/>
                  <a:pt x="5148" y="1409"/>
                </a:cubicBezTo>
                <a:lnTo>
                  <a:pt x="4323" y="1956"/>
                </a:lnTo>
                <a:cubicBezTo>
                  <a:pt x="3889" y="2233"/>
                  <a:pt x="3767" y="2824"/>
                  <a:pt x="4045" y="3258"/>
                </a:cubicBezTo>
                <a:lnTo>
                  <a:pt x="4852" y="4482"/>
                </a:lnTo>
                <a:cubicBezTo>
                  <a:pt x="4132" y="5176"/>
                  <a:pt x="3542" y="6009"/>
                  <a:pt x="3116" y="6947"/>
                </a:cubicBezTo>
                <a:cubicBezTo>
                  <a:pt x="2998" y="7213"/>
                  <a:pt x="2728" y="7379"/>
                  <a:pt x="2441" y="7379"/>
                </a:cubicBezTo>
                <a:cubicBezTo>
                  <a:pt x="2392" y="7379"/>
                  <a:pt x="2342" y="7374"/>
                  <a:pt x="2292" y="7363"/>
                </a:cubicBezTo>
                <a:lnTo>
                  <a:pt x="1432" y="7190"/>
                </a:lnTo>
                <a:cubicBezTo>
                  <a:pt x="1367" y="7177"/>
                  <a:pt x="1303" y="7170"/>
                  <a:pt x="1239" y="7170"/>
                </a:cubicBezTo>
                <a:cubicBezTo>
                  <a:pt x="801" y="7170"/>
                  <a:pt x="411" y="7472"/>
                  <a:pt x="313" y="7919"/>
                </a:cubicBezTo>
                <a:lnTo>
                  <a:pt x="113" y="8882"/>
                </a:lnTo>
                <a:cubicBezTo>
                  <a:pt x="0" y="9395"/>
                  <a:pt x="330" y="9898"/>
                  <a:pt x="833" y="10002"/>
                </a:cubicBezTo>
                <a:lnTo>
                  <a:pt x="1788" y="10202"/>
                </a:lnTo>
                <a:cubicBezTo>
                  <a:pt x="2118" y="10263"/>
                  <a:pt x="2353" y="10549"/>
                  <a:pt x="2379" y="10879"/>
                </a:cubicBezTo>
                <a:cubicBezTo>
                  <a:pt x="2431" y="11686"/>
                  <a:pt x="2604" y="12467"/>
                  <a:pt x="2873" y="13205"/>
                </a:cubicBezTo>
                <a:cubicBezTo>
                  <a:pt x="2995" y="13526"/>
                  <a:pt x="2873" y="13900"/>
                  <a:pt x="2587" y="14091"/>
                </a:cubicBezTo>
                <a:lnTo>
                  <a:pt x="1762" y="14637"/>
                </a:lnTo>
                <a:cubicBezTo>
                  <a:pt x="1328" y="14915"/>
                  <a:pt x="1207" y="15505"/>
                  <a:pt x="1484" y="15940"/>
                </a:cubicBezTo>
                <a:lnTo>
                  <a:pt x="2031" y="16764"/>
                </a:lnTo>
                <a:cubicBezTo>
                  <a:pt x="2207" y="17039"/>
                  <a:pt x="2508" y="17185"/>
                  <a:pt x="2815" y="17185"/>
                </a:cubicBezTo>
                <a:cubicBezTo>
                  <a:pt x="2993" y="17185"/>
                  <a:pt x="3174" y="17135"/>
                  <a:pt x="3333" y="17033"/>
                </a:cubicBezTo>
                <a:lnTo>
                  <a:pt x="4253" y="16426"/>
                </a:lnTo>
                <a:cubicBezTo>
                  <a:pt x="4378" y="16346"/>
                  <a:pt x="4518" y="16308"/>
                  <a:pt x="4656" y="16308"/>
                </a:cubicBezTo>
                <a:cubicBezTo>
                  <a:pt x="4836" y="16308"/>
                  <a:pt x="5014" y="16372"/>
                  <a:pt x="5156" y="16495"/>
                </a:cubicBezTo>
                <a:cubicBezTo>
                  <a:pt x="5729" y="16990"/>
                  <a:pt x="6371" y="17415"/>
                  <a:pt x="7075" y="17745"/>
                </a:cubicBezTo>
                <a:cubicBezTo>
                  <a:pt x="7387" y="17901"/>
                  <a:pt x="7561" y="18240"/>
                  <a:pt x="7491" y="18570"/>
                </a:cubicBezTo>
                <a:lnTo>
                  <a:pt x="7257" y="19646"/>
                </a:lnTo>
                <a:cubicBezTo>
                  <a:pt x="7153" y="20158"/>
                  <a:pt x="7474" y="20653"/>
                  <a:pt x="7986" y="20766"/>
                </a:cubicBezTo>
                <a:lnTo>
                  <a:pt x="8950" y="20974"/>
                </a:lnTo>
                <a:cubicBezTo>
                  <a:pt x="9014" y="20987"/>
                  <a:pt x="9079" y="20994"/>
                  <a:pt x="9143" y="20994"/>
                </a:cubicBezTo>
                <a:cubicBezTo>
                  <a:pt x="9583" y="20994"/>
                  <a:pt x="9978" y="20692"/>
                  <a:pt x="10069" y="20245"/>
                </a:cubicBezTo>
                <a:lnTo>
                  <a:pt x="10312" y="19108"/>
                </a:lnTo>
                <a:cubicBezTo>
                  <a:pt x="10373" y="18778"/>
                  <a:pt x="10660" y="18526"/>
                  <a:pt x="10989" y="18518"/>
                </a:cubicBezTo>
                <a:cubicBezTo>
                  <a:pt x="11753" y="18474"/>
                  <a:pt x="12500" y="18327"/>
                  <a:pt x="13203" y="18075"/>
                </a:cubicBezTo>
                <a:cubicBezTo>
                  <a:pt x="13285" y="18047"/>
                  <a:pt x="13369" y="18033"/>
                  <a:pt x="13452" y="18033"/>
                </a:cubicBezTo>
                <a:cubicBezTo>
                  <a:pt x="13700" y="18033"/>
                  <a:pt x="13934" y="18155"/>
                  <a:pt x="14071" y="18370"/>
                </a:cubicBezTo>
                <a:lnTo>
                  <a:pt x="14696" y="19325"/>
                </a:lnTo>
                <a:cubicBezTo>
                  <a:pt x="14872" y="19599"/>
                  <a:pt x="15172" y="19745"/>
                  <a:pt x="15479" y="19745"/>
                </a:cubicBezTo>
                <a:cubicBezTo>
                  <a:pt x="15658" y="19745"/>
                  <a:pt x="15838" y="19696"/>
                  <a:pt x="15998" y="19594"/>
                </a:cubicBezTo>
                <a:lnTo>
                  <a:pt x="16822" y="19047"/>
                </a:lnTo>
                <a:cubicBezTo>
                  <a:pt x="17257" y="18769"/>
                  <a:pt x="17369" y="18179"/>
                  <a:pt x="17092" y="17745"/>
                </a:cubicBezTo>
                <a:lnTo>
                  <a:pt x="16458" y="16790"/>
                </a:lnTo>
                <a:cubicBezTo>
                  <a:pt x="16276" y="16512"/>
                  <a:pt x="16310" y="16130"/>
                  <a:pt x="16536" y="15879"/>
                </a:cubicBezTo>
                <a:cubicBezTo>
                  <a:pt x="17048" y="15332"/>
                  <a:pt x="17482" y="14690"/>
                  <a:pt x="17829" y="13995"/>
                </a:cubicBezTo>
                <a:cubicBezTo>
                  <a:pt x="17954" y="13738"/>
                  <a:pt x="18216" y="13580"/>
                  <a:pt x="18494" y="13580"/>
                </a:cubicBezTo>
                <a:cubicBezTo>
                  <a:pt x="18544" y="13580"/>
                  <a:pt x="18595" y="13585"/>
                  <a:pt x="18645" y="13596"/>
                </a:cubicBezTo>
                <a:lnTo>
                  <a:pt x="19704" y="13813"/>
                </a:lnTo>
                <a:cubicBezTo>
                  <a:pt x="19770" y="13824"/>
                  <a:pt x="19835" y="13830"/>
                  <a:pt x="19899" y="13830"/>
                </a:cubicBezTo>
                <a:cubicBezTo>
                  <a:pt x="20372" y="13830"/>
                  <a:pt x="20767" y="13527"/>
                  <a:pt x="20859" y="13075"/>
                </a:cubicBezTo>
                <a:lnTo>
                  <a:pt x="21058" y="12103"/>
                </a:lnTo>
                <a:cubicBezTo>
                  <a:pt x="21171" y="11599"/>
                  <a:pt x="20841" y="11096"/>
                  <a:pt x="20338" y="10992"/>
                </a:cubicBezTo>
                <a:lnTo>
                  <a:pt x="19314" y="10775"/>
                </a:lnTo>
                <a:cubicBezTo>
                  <a:pt x="18975" y="10705"/>
                  <a:pt x="18741" y="10419"/>
                  <a:pt x="18732" y="10063"/>
                </a:cubicBezTo>
                <a:cubicBezTo>
                  <a:pt x="18706" y="9264"/>
                  <a:pt x="18559" y="8483"/>
                  <a:pt x="18307" y="7745"/>
                </a:cubicBezTo>
                <a:cubicBezTo>
                  <a:pt x="18194" y="7424"/>
                  <a:pt x="18315" y="7068"/>
                  <a:pt x="18593" y="6886"/>
                </a:cubicBezTo>
                <a:lnTo>
                  <a:pt x="19401" y="6357"/>
                </a:lnTo>
                <a:cubicBezTo>
                  <a:pt x="19835" y="6079"/>
                  <a:pt x="19956" y="5488"/>
                  <a:pt x="19670" y="5054"/>
                </a:cubicBezTo>
                <a:lnTo>
                  <a:pt x="19131" y="4230"/>
                </a:lnTo>
                <a:cubicBezTo>
                  <a:pt x="18950" y="3955"/>
                  <a:pt x="18650" y="3806"/>
                  <a:pt x="18345" y="3806"/>
                </a:cubicBezTo>
                <a:cubicBezTo>
                  <a:pt x="18168" y="3806"/>
                  <a:pt x="17989" y="3856"/>
                  <a:pt x="17829" y="3961"/>
                </a:cubicBezTo>
                <a:lnTo>
                  <a:pt x="17057" y="4473"/>
                </a:lnTo>
                <a:cubicBezTo>
                  <a:pt x="16930" y="4551"/>
                  <a:pt x="16789" y="4590"/>
                  <a:pt x="16650" y="4590"/>
                </a:cubicBezTo>
                <a:cubicBezTo>
                  <a:pt x="16467" y="4590"/>
                  <a:pt x="16285" y="4523"/>
                  <a:pt x="16137" y="4395"/>
                </a:cubicBezTo>
                <a:cubicBezTo>
                  <a:pt x="15546" y="3839"/>
                  <a:pt x="14869" y="3370"/>
                  <a:pt x="14114" y="3006"/>
                </a:cubicBezTo>
                <a:cubicBezTo>
                  <a:pt x="13810" y="2850"/>
                  <a:pt x="13637" y="2520"/>
                  <a:pt x="13715" y="2181"/>
                </a:cubicBezTo>
                <a:lnTo>
                  <a:pt x="13889" y="1348"/>
                </a:lnTo>
                <a:cubicBezTo>
                  <a:pt x="14001" y="836"/>
                  <a:pt x="13672" y="332"/>
                  <a:pt x="13159" y="228"/>
                </a:cubicBezTo>
                <a:lnTo>
                  <a:pt x="12196" y="20"/>
                </a:lnTo>
                <a:cubicBezTo>
                  <a:pt x="12131" y="7"/>
                  <a:pt x="12066" y="0"/>
                  <a:pt x="1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 flipH="1">
            <a:off x="1351107" y="931488"/>
            <a:ext cx="623977" cy="405403"/>
          </a:xfrm>
          <a:custGeom>
            <a:avLst/>
            <a:gdLst/>
            <a:ahLst/>
            <a:cxnLst/>
            <a:rect l="l" t="t" r="r" b="b"/>
            <a:pathLst>
              <a:path w="18359" h="11928" fill="none" extrusionOk="0">
                <a:moveTo>
                  <a:pt x="16423" y="5669"/>
                </a:moveTo>
                <a:cubicBezTo>
                  <a:pt x="16527" y="5296"/>
                  <a:pt x="16580" y="4905"/>
                  <a:pt x="16580" y="4506"/>
                </a:cubicBezTo>
                <a:cubicBezTo>
                  <a:pt x="16580" y="2023"/>
                  <a:pt x="14557" y="1"/>
                  <a:pt x="12074" y="1"/>
                </a:cubicBezTo>
                <a:cubicBezTo>
                  <a:pt x="10252" y="1"/>
                  <a:pt x="8680" y="1086"/>
                  <a:pt x="7977" y="2648"/>
                </a:cubicBezTo>
                <a:cubicBezTo>
                  <a:pt x="7387" y="2240"/>
                  <a:pt x="6675" y="1989"/>
                  <a:pt x="5894" y="1989"/>
                </a:cubicBezTo>
                <a:cubicBezTo>
                  <a:pt x="3924" y="1989"/>
                  <a:pt x="2318" y="3569"/>
                  <a:pt x="2292" y="5522"/>
                </a:cubicBezTo>
                <a:cubicBezTo>
                  <a:pt x="964" y="5938"/>
                  <a:pt x="0" y="7188"/>
                  <a:pt x="0" y="8647"/>
                </a:cubicBezTo>
                <a:cubicBezTo>
                  <a:pt x="0" y="10461"/>
                  <a:pt x="1467" y="11928"/>
                  <a:pt x="3273" y="11928"/>
                </a:cubicBezTo>
                <a:lnTo>
                  <a:pt x="15069" y="11928"/>
                </a:lnTo>
                <a:cubicBezTo>
                  <a:pt x="16883" y="11928"/>
                  <a:pt x="18350" y="10461"/>
                  <a:pt x="18350" y="8647"/>
                </a:cubicBezTo>
                <a:cubicBezTo>
                  <a:pt x="18359" y="7318"/>
                  <a:pt x="17569" y="6181"/>
                  <a:pt x="16423" y="5669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6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>
            <a:off x="1386731" y="2093631"/>
            <a:ext cx="2538390" cy="2056394"/>
            <a:chOff x="3780013" y="1888393"/>
            <a:chExt cx="2538390" cy="2056394"/>
          </a:xfrm>
        </p:grpSpPr>
        <p:sp>
          <p:nvSpPr>
            <p:cNvPr id="269" name="Google Shape;269;p26"/>
            <p:cNvSpPr/>
            <p:nvPr/>
          </p:nvSpPr>
          <p:spPr>
            <a:xfrm>
              <a:off x="3780013" y="1888393"/>
              <a:ext cx="2538390" cy="1625894"/>
            </a:xfrm>
            <a:custGeom>
              <a:avLst/>
              <a:gdLst/>
              <a:ahLst/>
              <a:cxnLst/>
              <a:rect l="l" t="t" r="r" b="b"/>
              <a:pathLst>
                <a:path w="74686" h="47838" extrusionOk="0">
                  <a:moveTo>
                    <a:pt x="348" y="1"/>
                  </a:moveTo>
                  <a:cubicBezTo>
                    <a:pt x="165" y="1"/>
                    <a:pt x="1" y="157"/>
                    <a:pt x="1" y="348"/>
                  </a:cubicBezTo>
                  <a:lnTo>
                    <a:pt x="1" y="47838"/>
                  </a:lnTo>
                  <a:lnTo>
                    <a:pt x="74685" y="47838"/>
                  </a:lnTo>
                  <a:lnTo>
                    <a:pt x="74685" y="348"/>
                  </a:lnTo>
                  <a:cubicBezTo>
                    <a:pt x="74685" y="166"/>
                    <a:pt x="74529" y="1"/>
                    <a:pt x="74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897715" y="1988693"/>
              <a:ext cx="2303265" cy="1399911"/>
            </a:xfrm>
            <a:custGeom>
              <a:avLst/>
              <a:gdLst/>
              <a:ahLst/>
              <a:cxnLst/>
              <a:rect l="l" t="t" r="r" b="b"/>
              <a:pathLst>
                <a:path w="67768" h="41189" extrusionOk="0">
                  <a:moveTo>
                    <a:pt x="348" y="1"/>
                  </a:moveTo>
                  <a:cubicBezTo>
                    <a:pt x="166" y="1"/>
                    <a:pt x="1" y="157"/>
                    <a:pt x="1" y="348"/>
                  </a:cubicBezTo>
                  <a:lnTo>
                    <a:pt x="1" y="40842"/>
                  </a:lnTo>
                  <a:cubicBezTo>
                    <a:pt x="1" y="41024"/>
                    <a:pt x="149" y="41189"/>
                    <a:pt x="348" y="41189"/>
                  </a:cubicBezTo>
                  <a:lnTo>
                    <a:pt x="67420" y="41189"/>
                  </a:lnTo>
                  <a:cubicBezTo>
                    <a:pt x="67620" y="41189"/>
                    <a:pt x="67768" y="41024"/>
                    <a:pt x="67768" y="40833"/>
                  </a:cubicBezTo>
                  <a:lnTo>
                    <a:pt x="67768" y="348"/>
                  </a:lnTo>
                  <a:cubicBezTo>
                    <a:pt x="67768" y="166"/>
                    <a:pt x="67620" y="1"/>
                    <a:pt x="67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3897443" y="1988693"/>
              <a:ext cx="2219180" cy="1399911"/>
            </a:xfrm>
            <a:custGeom>
              <a:avLst/>
              <a:gdLst/>
              <a:ahLst/>
              <a:cxnLst/>
              <a:rect l="l" t="t" r="r" b="b"/>
              <a:pathLst>
                <a:path w="65294" h="41189" extrusionOk="0">
                  <a:moveTo>
                    <a:pt x="938" y="1"/>
                  </a:moveTo>
                  <a:cubicBezTo>
                    <a:pt x="417" y="1"/>
                    <a:pt x="0" y="426"/>
                    <a:pt x="0" y="947"/>
                  </a:cubicBezTo>
                  <a:lnTo>
                    <a:pt x="0" y="40243"/>
                  </a:lnTo>
                  <a:cubicBezTo>
                    <a:pt x="0" y="40763"/>
                    <a:pt x="417" y="41189"/>
                    <a:pt x="938" y="41189"/>
                  </a:cubicBezTo>
                  <a:lnTo>
                    <a:pt x="15061" y="41189"/>
                  </a:lnTo>
                  <a:lnTo>
                    <a:pt x="652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033303" y="1920852"/>
              <a:ext cx="32492" cy="32492"/>
            </a:xfrm>
            <a:custGeom>
              <a:avLst/>
              <a:gdLst/>
              <a:ahLst/>
              <a:cxnLst/>
              <a:rect l="l" t="t" r="r" b="b"/>
              <a:pathLst>
                <a:path w="956" h="956" extrusionOk="0">
                  <a:moveTo>
                    <a:pt x="478" y="0"/>
                  </a:moveTo>
                  <a:cubicBezTo>
                    <a:pt x="217" y="0"/>
                    <a:pt x="0" y="217"/>
                    <a:pt x="0" y="478"/>
                  </a:cubicBezTo>
                  <a:cubicBezTo>
                    <a:pt x="0" y="738"/>
                    <a:pt x="217" y="955"/>
                    <a:pt x="478" y="955"/>
                  </a:cubicBezTo>
                  <a:cubicBezTo>
                    <a:pt x="738" y="955"/>
                    <a:pt x="955" y="738"/>
                    <a:pt x="955" y="478"/>
                  </a:cubicBezTo>
                  <a:cubicBezTo>
                    <a:pt x="955" y="217"/>
                    <a:pt x="738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113100" y="2170157"/>
              <a:ext cx="839661" cy="42790"/>
            </a:xfrm>
            <a:custGeom>
              <a:avLst/>
              <a:gdLst/>
              <a:ahLst/>
              <a:cxnLst/>
              <a:rect l="l" t="t" r="r" b="b"/>
              <a:pathLst>
                <a:path w="24705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113100" y="2397607"/>
              <a:ext cx="839661" cy="42824"/>
            </a:xfrm>
            <a:custGeom>
              <a:avLst/>
              <a:gdLst/>
              <a:ahLst/>
              <a:cxnLst/>
              <a:rect l="l" t="t" r="r" b="b"/>
              <a:pathLst>
                <a:path w="24705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4705" y="1259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4113100" y="2246257"/>
              <a:ext cx="489760" cy="42824"/>
            </a:xfrm>
            <a:custGeom>
              <a:avLst/>
              <a:gdLst/>
              <a:ahLst/>
              <a:cxnLst/>
              <a:rect l="l" t="t" r="r" b="b"/>
              <a:pathLst>
                <a:path w="14410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4410" y="1259"/>
                  </a:lnTo>
                  <a:lnTo>
                    <a:pt x="14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113100" y="2322085"/>
              <a:ext cx="939958" cy="42824"/>
            </a:xfrm>
            <a:custGeom>
              <a:avLst/>
              <a:gdLst/>
              <a:ahLst/>
              <a:cxnLst/>
              <a:rect l="l" t="t" r="r" b="b"/>
              <a:pathLst>
                <a:path w="27656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27656" y="1259"/>
                  </a:lnTo>
                  <a:lnTo>
                    <a:pt x="276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5068685" y="2322085"/>
              <a:ext cx="151992" cy="42824"/>
            </a:xfrm>
            <a:custGeom>
              <a:avLst/>
              <a:gdLst/>
              <a:ahLst/>
              <a:cxnLst/>
              <a:rect l="l" t="t" r="r" b="b"/>
              <a:pathLst>
                <a:path w="4472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4471" y="1259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244541" y="2322085"/>
              <a:ext cx="82352" cy="42824"/>
            </a:xfrm>
            <a:custGeom>
              <a:avLst/>
              <a:gdLst/>
              <a:ahLst/>
              <a:cxnLst/>
              <a:rect l="l" t="t" r="r" b="b"/>
              <a:pathLst>
                <a:path w="2423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2422" y="1259"/>
                  </a:lnTo>
                  <a:lnTo>
                    <a:pt x="24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113100" y="2473740"/>
              <a:ext cx="535779" cy="42790"/>
            </a:xfrm>
            <a:custGeom>
              <a:avLst/>
              <a:gdLst/>
              <a:ahLst/>
              <a:cxnLst/>
              <a:rect l="l" t="t" r="r" b="b"/>
              <a:pathLst>
                <a:path w="1576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5764" y="1259"/>
                  </a:lnTo>
                  <a:lnTo>
                    <a:pt x="15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657425" y="2473740"/>
              <a:ext cx="86770" cy="42790"/>
            </a:xfrm>
            <a:custGeom>
              <a:avLst/>
              <a:gdLst/>
              <a:ahLst/>
              <a:cxnLst/>
              <a:rect l="l" t="t" r="r" b="b"/>
              <a:pathLst>
                <a:path w="2553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2553" y="1259"/>
                  </a:lnTo>
                  <a:lnTo>
                    <a:pt x="25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4757724" y="2473740"/>
              <a:ext cx="46971" cy="42790"/>
            </a:xfrm>
            <a:custGeom>
              <a:avLst/>
              <a:gdLst/>
              <a:ahLst/>
              <a:cxnLst/>
              <a:rect l="l" t="t" r="r" b="b"/>
              <a:pathLst>
                <a:path w="1382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381" y="12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4110755" y="3060821"/>
              <a:ext cx="308607" cy="42824"/>
            </a:xfrm>
            <a:custGeom>
              <a:avLst/>
              <a:gdLst/>
              <a:ahLst/>
              <a:cxnLst/>
              <a:rect l="l" t="t" r="r" b="b"/>
              <a:pathLst>
                <a:path w="9080" h="1260" extrusionOk="0">
                  <a:moveTo>
                    <a:pt x="0" y="1"/>
                  </a:moveTo>
                  <a:lnTo>
                    <a:pt x="0" y="1260"/>
                  </a:lnTo>
                  <a:lnTo>
                    <a:pt x="9080" y="1260"/>
                  </a:lnTo>
                  <a:lnTo>
                    <a:pt x="90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4110755" y="3136649"/>
              <a:ext cx="179998" cy="42824"/>
            </a:xfrm>
            <a:custGeom>
              <a:avLst/>
              <a:gdLst/>
              <a:ahLst/>
              <a:cxnLst/>
              <a:rect l="l" t="t" r="r" b="b"/>
              <a:pathLst>
                <a:path w="5296" h="1260" extrusionOk="0">
                  <a:moveTo>
                    <a:pt x="0" y="1"/>
                  </a:moveTo>
                  <a:lnTo>
                    <a:pt x="0" y="1259"/>
                  </a:lnTo>
                  <a:lnTo>
                    <a:pt x="5295" y="1259"/>
                  </a:lnTo>
                  <a:lnTo>
                    <a:pt x="5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480250" y="3064390"/>
              <a:ext cx="576224" cy="42790"/>
            </a:xfrm>
            <a:custGeom>
              <a:avLst/>
              <a:gdLst/>
              <a:ahLst/>
              <a:cxnLst/>
              <a:rect l="l" t="t" r="r" b="b"/>
              <a:pathLst>
                <a:path w="16954" h="1259" extrusionOk="0">
                  <a:moveTo>
                    <a:pt x="1" y="0"/>
                  </a:moveTo>
                  <a:lnTo>
                    <a:pt x="1" y="1259"/>
                  </a:lnTo>
                  <a:lnTo>
                    <a:pt x="16953" y="1259"/>
                  </a:lnTo>
                  <a:lnTo>
                    <a:pt x="16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720413" y="3140490"/>
              <a:ext cx="336068" cy="42824"/>
            </a:xfrm>
            <a:custGeom>
              <a:avLst/>
              <a:gdLst/>
              <a:ahLst/>
              <a:cxnLst/>
              <a:rect l="l" t="t" r="r" b="b"/>
              <a:pathLst>
                <a:path w="9888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9887" y="1259"/>
                  </a:lnTo>
                  <a:lnTo>
                    <a:pt x="9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5411220" y="3216318"/>
              <a:ext cx="645559" cy="42824"/>
            </a:xfrm>
            <a:custGeom>
              <a:avLst/>
              <a:gdLst/>
              <a:ahLst/>
              <a:cxnLst/>
              <a:rect l="l" t="t" r="r" b="b"/>
              <a:pathLst>
                <a:path w="18994" h="1260" extrusionOk="0">
                  <a:moveTo>
                    <a:pt x="1" y="0"/>
                  </a:moveTo>
                  <a:lnTo>
                    <a:pt x="1" y="1259"/>
                  </a:lnTo>
                  <a:lnTo>
                    <a:pt x="18993" y="1259"/>
                  </a:lnTo>
                  <a:lnTo>
                    <a:pt x="18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5296169" y="3216318"/>
              <a:ext cx="104478" cy="42824"/>
            </a:xfrm>
            <a:custGeom>
              <a:avLst/>
              <a:gdLst/>
              <a:ahLst/>
              <a:cxnLst/>
              <a:rect l="l" t="t" r="r" b="b"/>
              <a:pathLst>
                <a:path w="3074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3073" y="1259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5223298" y="3216318"/>
              <a:ext cx="56385" cy="42824"/>
            </a:xfrm>
            <a:custGeom>
              <a:avLst/>
              <a:gdLst/>
              <a:ahLst/>
              <a:cxnLst/>
              <a:rect l="l" t="t" r="r" b="b"/>
              <a:pathLst>
                <a:path w="1659" h="1260" extrusionOk="0">
                  <a:moveTo>
                    <a:pt x="0" y="0"/>
                  </a:moveTo>
                  <a:lnTo>
                    <a:pt x="0" y="1259"/>
                  </a:lnTo>
                  <a:lnTo>
                    <a:pt x="1658" y="125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4113100" y="2563436"/>
              <a:ext cx="11556" cy="456418"/>
            </a:xfrm>
            <a:custGeom>
              <a:avLst/>
              <a:gdLst/>
              <a:ahLst/>
              <a:cxnLst/>
              <a:rect l="l" t="t" r="r" b="b"/>
              <a:pathLst>
                <a:path w="340" h="13429" extrusionOk="0">
                  <a:moveTo>
                    <a:pt x="1" y="0"/>
                  </a:moveTo>
                  <a:lnTo>
                    <a:pt x="1" y="13428"/>
                  </a:lnTo>
                  <a:lnTo>
                    <a:pt x="339" y="13428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780013" y="3514293"/>
              <a:ext cx="2538390" cy="183532"/>
            </a:xfrm>
            <a:custGeom>
              <a:avLst/>
              <a:gdLst/>
              <a:ahLst/>
              <a:cxnLst/>
              <a:rect l="l" t="t" r="r" b="b"/>
              <a:pathLst>
                <a:path w="74686" h="5400" extrusionOk="0">
                  <a:moveTo>
                    <a:pt x="1" y="1"/>
                  </a:moveTo>
                  <a:lnTo>
                    <a:pt x="1" y="4323"/>
                  </a:lnTo>
                  <a:cubicBezTo>
                    <a:pt x="1" y="4922"/>
                    <a:pt x="478" y="5400"/>
                    <a:pt x="1077" y="5400"/>
                  </a:cubicBezTo>
                  <a:lnTo>
                    <a:pt x="73609" y="5400"/>
                  </a:lnTo>
                  <a:cubicBezTo>
                    <a:pt x="74208" y="5400"/>
                    <a:pt x="74685" y="4914"/>
                    <a:pt x="74685" y="4323"/>
                  </a:cubicBezTo>
                  <a:lnTo>
                    <a:pt x="746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4518380" y="3697796"/>
              <a:ext cx="909302" cy="193865"/>
            </a:xfrm>
            <a:custGeom>
              <a:avLst/>
              <a:gdLst/>
              <a:ahLst/>
              <a:cxnLst/>
              <a:rect l="l" t="t" r="r" b="b"/>
              <a:pathLst>
                <a:path w="26754" h="5704" extrusionOk="0">
                  <a:moveTo>
                    <a:pt x="3247" y="1"/>
                  </a:moveTo>
                  <a:lnTo>
                    <a:pt x="1" y="5704"/>
                  </a:lnTo>
                  <a:lnTo>
                    <a:pt x="26753" y="5704"/>
                  </a:lnTo>
                  <a:lnTo>
                    <a:pt x="23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4364956" y="3874230"/>
              <a:ext cx="1216413" cy="70558"/>
            </a:xfrm>
            <a:custGeom>
              <a:avLst/>
              <a:gdLst/>
              <a:ahLst/>
              <a:cxnLst/>
              <a:rect l="l" t="t" r="r" b="b"/>
              <a:pathLst>
                <a:path w="35790" h="2076" extrusionOk="0">
                  <a:moveTo>
                    <a:pt x="583" y="0"/>
                  </a:moveTo>
                  <a:cubicBezTo>
                    <a:pt x="261" y="0"/>
                    <a:pt x="1" y="261"/>
                    <a:pt x="1" y="582"/>
                  </a:cubicBezTo>
                  <a:lnTo>
                    <a:pt x="1" y="2075"/>
                  </a:lnTo>
                  <a:lnTo>
                    <a:pt x="35790" y="2075"/>
                  </a:lnTo>
                  <a:lnTo>
                    <a:pt x="35790" y="582"/>
                  </a:lnTo>
                  <a:cubicBezTo>
                    <a:pt x="35790" y="261"/>
                    <a:pt x="35529" y="0"/>
                    <a:pt x="35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573849" y="3697796"/>
              <a:ext cx="798672" cy="96796"/>
            </a:xfrm>
            <a:custGeom>
              <a:avLst/>
              <a:gdLst/>
              <a:ahLst/>
              <a:cxnLst/>
              <a:rect l="l" t="t" r="r" b="b"/>
              <a:pathLst>
                <a:path w="23499" h="2848" extrusionOk="0">
                  <a:moveTo>
                    <a:pt x="1615" y="1"/>
                  </a:moveTo>
                  <a:lnTo>
                    <a:pt x="1" y="2848"/>
                  </a:lnTo>
                  <a:lnTo>
                    <a:pt x="23498" y="2848"/>
                  </a:lnTo>
                  <a:lnTo>
                    <a:pt x="218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6"/>
          <p:cNvGrpSpPr/>
          <p:nvPr/>
        </p:nvGrpSpPr>
        <p:grpSpPr>
          <a:xfrm>
            <a:off x="810995" y="2456830"/>
            <a:ext cx="811927" cy="753197"/>
            <a:chOff x="4932662" y="2251593"/>
            <a:chExt cx="811927" cy="753197"/>
          </a:xfrm>
        </p:grpSpPr>
        <p:sp>
          <p:nvSpPr>
            <p:cNvPr id="295" name="Google Shape;295;p26"/>
            <p:cNvSpPr/>
            <p:nvPr/>
          </p:nvSpPr>
          <p:spPr>
            <a:xfrm>
              <a:off x="4932662" y="2251593"/>
              <a:ext cx="811927" cy="753197"/>
            </a:xfrm>
            <a:custGeom>
              <a:avLst/>
              <a:gdLst/>
              <a:ahLst/>
              <a:cxnLst/>
              <a:rect l="l" t="t" r="r" b="b"/>
              <a:pathLst>
                <a:path w="23889" h="22161" extrusionOk="0">
                  <a:moveTo>
                    <a:pt x="278" y="0"/>
                  </a:moveTo>
                  <a:cubicBezTo>
                    <a:pt x="130" y="0"/>
                    <a:pt x="0" y="122"/>
                    <a:pt x="0" y="286"/>
                  </a:cubicBezTo>
                  <a:lnTo>
                    <a:pt x="0" y="21874"/>
                  </a:lnTo>
                  <a:cubicBezTo>
                    <a:pt x="0" y="22031"/>
                    <a:pt x="122" y="22161"/>
                    <a:pt x="278" y="22161"/>
                  </a:cubicBezTo>
                  <a:lnTo>
                    <a:pt x="23610" y="22161"/>
                  </a:lnTo>
                  <a:cubicBezTo>
                    <a:pt x="23758" y="22161"/>
                    <a:pt x="23888" y="22031"/>
                    <a:pt x="23888" y="21874"/>
                  </a:cubicBezTo>
                  <a:lnTo>
                    <a:pt x="23888" y="286"/>
                  </a:lnTo>
                  <a:cubicBezTo>
                    <a:pt x="23888" y="130"/>
                    <a:pt x="23775" y="0"/>
                    <a:pt x="23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968044" y="2360729"/>
              <a:ext cx="740826" cy="592436"/>
            </a:xfrm>
            <a:custGeom>
              <a:avLst/>
              <a:gdLst/>
              <a:ahLst/>
              <a:cxnLst/>
              <a:rect l="l" t="t" r="r" b="b"/>
              <a:pathLst>
                <a:path w="21797" h="17431" extrusionOk="0">
                  <a:moveTo>
                    <a:pt x="209" y="1"/>
                  </a:moveTo>
                  <a:cubicBezTo>
                    <a:pt x="96" y="1"/>
                    <a:pt x="1" y="88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1"/>
                    <a:pt x="209" y="17431"/>
                  </a:cubicBezTo>
                  <a:lnTo>
                    <a:pt x="21588" y="17431"/>
                  </a:lnTo>
                  <a:cubicBezTo>
                    <a:pt x="21710" y="17431"/>
                    <a:pt x="21797" y="17335"/>
                    <a:pt x="21797" y="17222"/>
                  </a:cubicBezTo>
                  <a:lnTo>
                    <a:pt x="21797" y="209"/>
                  </a:lnTo>
                  <a:cubicBezTo>
                    <a:pt x="21797" y="105"/>
                    <a:pt x="21710" y="1"/>
                    <a:pt x="215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4981334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0"/>
                    <a:pt x="0" y="617"/>
                  </a:cubicBezTo>
                  <a:cubicBezTo>
                    <a:pt x="0" y="956"/>
                    <a:pt x="269" y="1234"/>
                    <a:pt x="617" y="1234"/>
                  </a:cubicBezTo>
                  <a:cubicBezTo>
                    <a:pt x="955" y="1234"/>
                    <a:pt x="1233" y="964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5052709" y="2284901"/>
              <a:ext cx="42246" cy="41941"/>
            </a:xfrm>
            <a:custGeom>
              <a:avLst/>
              <a:gdLst/>
              <a:ahLst/>
              <a:cxnLst/>
              <a:rect l="l" t="t" r="r" b="b"/>
              <a:pathLst>
                <a:path w="1243" h="1234" extrusionOk="0">
                  <a:moveTo>
                    <a:pt x="617" y="1"/>
                  </a:moveTo>
                  <a:cubicBezTo>
                    <a:pt x="279" y="1"/>
                    <a:pt x="1" y="279"/>
                    <a:pt x="1" y="617"/>
                  </a:cubicBezTo>
                  <a:cubicBezTo>
                    <a:pt x="1" y="956"/>
                    <a:pt x="279" y="1234"/>
                    <a:pt x="617" y="1234"/>
                  </a:cubicBezTo>
                  <a:cubicBezTo>
                    <a:pt x="964" y="1234"/>
                    <a:pt x="1242" y="956"/>
                    <a:pt x="1242" y="617"/>
                  </a:cubicBezTo>
                  <a:cubicBezTo>
                    <a:pt x="1242" y="279"/>
                    <a:pt x="964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124425" y="2284901"/>
              <a:ext cx="41907" cy="41941"/>
            </a:xfrm>
            <a:custGeom>
              <a:avLst/>
              <a:gdLst/>
              <a:ahLst/>
              <a:cxnLst/>
              <a:rect l="l" t="t" r="r" b="b"/>
              <a:pathLst>
                <a:path w="1233" h="1234" extrusionOk="0">
                  <a:moveTo>
                    <a:pt x="617" y="1"/>
                  </a:moveTo>
                  <a:cubicBezTo>
                    <a:pt x="278" y="1"/>
                    <a:pt x="0" y="279"/>
                    <a:pt x="0" y="617"/>
                  </a:cubicBezTo>
                  <a:cubicBezTo>
                    <a:pt x="0" y="956"/>
                    <a:pt x="278" y="1234"/>
                    <a:pt x="617" y="1234"/>
                  </a:cubicBezTo>
                  <a:cubicBezTo>
                    <a:pt x="955" y="1234"/>
                    <a:pt x="1233" y="956"/>
                    <a:pt x="1233" y="617"/>
                  </a:cubicBezTo>
                  <a:cubicBezTo>
                    <a:pt x="1233" y="279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2209097" y="1231279"/>
            <a:ext cx="914298" cy="753197"/>
            <a:chOff x="4810340" y="1026041"/>
            <a:chExt cx="914298" cy="753197"/>
          </a:xfrm>
        </p:grpSpPr>
        <p:sp>
          <p:nvSpPr>
            <p:cNvPr id="301" name="Google Shape;301;p26"/>
            <p:cNvSpPr/>
            <p:nvPr/>
          </p:nvSpPr>
          <p:spPr>
            <a:xfrm>
              <a:off x="4810340" y="1026041"/>
              <a:ext cx="914298" cy="753197"/>
            </a:xfrm>
            <a:custGeom>
              <a:avLst/>
              <a:gdLst/>
              <a:ahLst/>
              <a:cxnLst/>
              <a:rect l="l" t="t" r="r" b="b"/>
              <a:pathLst>
                <a:path w="26901" h="22161" extrusionOk="0">
                  <a:moveTo>
                    <a:pt x="287" y="0"/>
                  </a:moveTo>
                  <a:cubicBezTo>
                    <a:pt x="131" y="0"/>
                    <a:pt x="0" y="122"/>
                    <a:pt x="0" y="287"/>
                  </a:cubicBezTo>
                  <a:lnTo>
                    <a:pt x="0" y="21883"/>
                  </a:lnTo>
                  <a:cubicBezTo>
                    <a:pt x="0" y="22031"/>
                    <a:pt x="122" y="22161"/>
                    <a:pt x="287" y="22161"/>
                  </a:cubicBezTo>
                  <a:lnTo>
                    <a:pt x="26614" y="22161"/>
                  </a:lnTo>
                  <a:cubicBezTo>
                    <a:pt x="26770" y="22161"/>
                    <a:pt x="26901" y="22031"/>
                    <a:pt x="26901" y="21883"/>
                  </a:cubicBezTo>
                  <a:lnTo>
                    <a:pt x="26901" y="287"/>
                  </a:lnTo>
                  <a:cubicBezTo>
                    <a:pt x="26901" y="139"/>
                    <a:pt x="26779" y="0"/>
                    <a:pt x="26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4846028" y="1134906"/>
              <a:ext cx="843196" cy="592436"/>
            </a:xfrm>
            <a:custGeom>
              <a:avLst/>
              <a:gdLst/>
              <a:ahLst/>
              <a:cxnLst/>
              <a:rect l="l" t="t" r="r" b="b"/>
              <a:pathLst>
                <a:path w="24809" h="17431" extrusionOk="0">
                  <a:moveTo>
                    <a:pt x="209" y="0"/>
                  </a:moveTo>
                  <a:cubicBezTo>
                    <a:pt x="105" y="0"/>
                    <a:pt x="1" y="87"/>
                    <a:pt x="1" y="209"/>
                  </a:cubicBezTo>
                  <a:lnTo>
                    <a:pt x="1" y="17222"/>
                  </a:lnTo>
                  <a:cubicBezTo>
                    <a:pt x="1" y="17335"/>
                    <a:pt x="88" y="17430"/>
                    <a:pt x="209" y="17430"/>
                  </a:cubicBezTo>
                  <a:lnTo>
                    <a:pt x="24592" y="17430"/>
                  </a:lnTo>
                  <a:cubicBezTo>
                    <a:pt x="24713" y="17430"/>
                    <a:pt x="24800" y="17335"/>
                    <a:pt x="24809" y="17222"/>
                  </a:cubicBezTo>
                  <a:lnTo>
                    <a:pt x="24809" y="209"/>
                  </a:lnTo>
                  <a:cubicBezTo>
                    <a:pt x="24809" y="104"/>
                    <a:pt x="24722" y="0"/>
                    <a:pt x="24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859011" y="1059350"/>
              <a:ext cx="42212" cy="42246"/>
            </a:xfrm>
            <a:custGeom>
              <a:avLst/>
              <a:gdLst/>
              <a:ahLst/>
              <a:cxnLst/>
              <a:rect l="l" t="t" r="r" b="b"/>
              <a:pathLst>
                <a:path w="1242" h="1243" extrusionOk="0">
                  <a:moveTo>
                    <a:pt x="632" y="1"/>
                  </a:moveTo>
                  <a:cubicBezTo>
                    <a:pt x="627" y="1"/>
                    <a:pt x="622" y="1"/>
                    <a:pt x="617" y="1"/>
                  </a:cubicBezTo>
                  <a:cubicBezTo>
                    <a:pt x="287" y="1"/>
                    <a:pt x="1" y="270"/>
                    <a:pt x="1" y="617"/>
                  </a:cubicBezTo>
                  <a:cubicBezTo>
                    <a:pt x="1" y="956"/>
                    <a:pt x="270" y="1242"/>
                    <a:pt x="617" y="1242"/>
                  </a:cubicBezTo>
                  <a:cubicBezTo>
                    <a:pt x="955" y="1242"/>
                    <a:pt x="1242" y="965"/>
                    <a:pt x="1242" y="617"/>
                  </a:cubicBezTo>
                  <a:cubicBezTo>
                    <a:pt x="1242" y="276"/>
                    <a:pt x="964" y="1"/>
                    <a:pt x="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930693" y="1059384"/>
              <a:ext cx="41941" cy="42212"/>
            </a:xfrm>
            <a:custGeom>
              <a:avLst/>
              <a:gdLst/>
              <a:ahLst/>
              <a:cxnLst/>
              <a:rect l="l" t="t" r="r" b="b"/>
              <a:pathLst>
                <a:path w="1234" h="1242" extrusionOk="0">
                  <a:moveTo>
                    <a:pt x="617" y="0"/>
                  </a:moveTo>
                  <a:cubicBezTo>
                    <a:pt x="270" y="0"/>
                    <a:pt x="1" y="278"/>
                    <a:pt x="1" y="616"/>
                  </a:cubicBezTo>
                  <a:cubicBezTo>
                    <a:pt x="1" y="964"/>
                    <a:pt x="270" y="1241"/>
                    <a:pt x="617" y="1241"/>
                  </a:cubicBezTo>
                  <a:cubicBezTo>
                    <a:pt x="956" y="1241"/>
                    <a:pt x="1234" y="964"/>
                    <a:pt x="1234" y="616"/>
                  </a:cubicBezTo>
                  <a:cubicBezTo>
                    <a:pt x="1234" y="278"/>
                    <a:pt x="956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5002408" y="1059384"/>
              <a:ext cx="42212" cy="42212"/>
            </a:xfrm>
            <a:custGeom>
              <a:avLst/>
              <a:gdLst/>
              <a:ahLst/>
              <a:cxnLst/>
              <a:rect l="l" t="t" r="r" b="b"/>
              <a:pathLst>
                <a:path w="1242" h="1242" extrusionOk="0">
                  <a:moveTo>
                    <a:pt x="625" y="0"/>
                  </a:moveTo>
                  <a:cubicBezTo>
                    <a:pt x="278" y="0"/>
                    <a:pt x="0" y="278"/>
                    <a:pt x="0" y="616"/>
                  </a:cubicBezTo>
                  <a:cubicBezTo>
                    <a:pt x="0" y="964"/>
                    <a:pt x="278" y="1241"/>
                    <a:pt x="625" y="1241"/>
                  </a:cubicBezTo>
                  <a:cubicBezTo>
                    <a:pt x="964" y="1241"/>
                    <a:pt x="1242" y="964"/>
                    <a:pt x="1242" y="616"/>
                  </a:cubicBezTo>
                  <a:cubicBezTo>
                    <a:pt x="1242" y="278"/>
                    <a:pt x="964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26"/>
          <p:cNvGrpSpPr/>
          <p:nvPr/>
        </p:nvGrpSpPr>
        <p:grpSpPr>
          <a:xfrm flipH="1">
            <a:off x="810978" y="3258683"/>
            <a:ext cx="508385" cy="644675"/>
            <a:chOff x="4859771" y="3053445"/>
            <a:chExt cx="508385" cy="644675"/>
          </a:xfrm>
        </p:grpSpPr>
        <p:sp>
          <p:nvSpPr>
            <p:cNvPr id="307" name="Google Shape;307;p26"/>
            <p:cNvSpPr/>
            <p:nvPr/>
          </p:nvSpPr>
          <p:spPr>
            <a:xfrm>
              <a:off x="4859771" y="3053445"/>
              <a:ext cx="508385" cy="644675"/>
            </a:xfrm>
            <a:custGeom>
              <a:avLst/>
              <a:gdLst/>
              <a:ahLst/>
              <a:cxnLst/>
              <a:rect l="l" t="t" r="r" b="b"/>
              <a:pathLst>
                <a:path w="14958" h="18968" extrusionOk="0">
                  <a:moveTo>
                    <a:pt x="1216" y="1"/>
                  </a:moveTo>
                  <a:cubicBezTo>
                    <a:pt x="548" y="1"/>
                    <a:pt x="1" y="609"/>
                    <a:pt x="1" y="1346"/>
                  </a:cubicBezTo>
                  <a:lnTo>
                    <a:pt x="1" y="17622"/>
                  </a:lnTo>
                  <a:cubicBezTo>
                    <a:pt x="1" y="18368"/>
                    <a:pt x="548" y="18967"/>
                    <a:pt x="1216" y="18967"/>
                  </a:cubicBezTo>
                  <a:lnTo>
                    <a:pt x="13742" y="18967"/>
                  </a:lnTo>
                  <a:cubicBezTo>
                    <a:pt x="14410" y="18967"/>
                    <a:pt x="14957" y="18368"/>
                    <a:pt x="14957" y="17622"/>
                  </a:cubicBezTo>
                  <a:lnTo>
                    <a:pt x="14957" y="3820"/>
                  </a:lnTo>
                  <a:lnTo>
                    <a:pt x="119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265729" y="3053751"/>
              <a:ext cx="101827" cy="130444"/>
            </a:xfrm>
            <a:custGeom>
              <a:avLst/>
              <a:gdLst/>
              <a:ahLst/>
              <a:cxnLst/>
              <a:rect l="l" t="t" r="r" b="b"/>
              <a:pathLst>
                <a:path w="2996" h="3838" extrusionOk="0">
                  <a:moveTo>
                    <a:pt x="1" y="1"/>
                  </a:moveTo>
                  <a:lnTo>
                    <a:pt x="1" y="2856"/>
                  </a:lnTo>
                  <a:cubicBezTo>
                    <a:pt x="1" y="3395"/>
                    <a:pt x="409" y="3837"/>
                    <a:pt x="895" y="3837"/>
                  </a:cubicBezTo>
                  <a:lnTo>
                    <a:pt x="2996" y="38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4961567" y="3237560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4961567" y="3300099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4961567" y="3362943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4961567" y="3425482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1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4961567" y="3487748"/>
              <a:ext cx="304188" cy="26578"/>
            </a:xfrm>
            <a:custGeom>
              <a:avLst/>
              <a:gdLst/>
              <a:ahLst/>
              <a:cxnLst/>
              <a:rect l="l" t="t" r="r" b="b"/>
              <a:pathLst>
                <a:path w="8950" h="782" extrusionOk="0">
                  <a:moveTo>
                    <a:pt x="1" y="0"/>
                  </a:moveTo>
                  <a:lnTo>
                    <a:pt x="1" y="782"/>
                  </a:lnTo>
                  <a:lnTo>
                    <a:pt x="8950" y="782"/>
                  </a:lnTo>
                  <a:lnTo>
                    <a:pt x="8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6"/>
          <p:cNvSpPr/>
          <p:nvPr/>
        </p:nvSpPr>
        <p:spPr>
          <a:xfrm flipH="1">
            <a:off x="3426966" y="1763296"/>
            <a:ext cx="746128" cy="1207406"/>
          </a:xfrm>
          <a:custGeom>
            <a:avLst/>
            <a:gdLst/>
            <a:ahLst/>
            <a:cxnLst/>
            <a:rect l="l" t="t" r="r" b="b"/>
            <a:pathLst>
              <a:path w="21953" h="35525" extrusionOk="0">
                <a:moveTo>
                  <a:pt x="3235" y="31102"/>
                </a:moveTo>
                <a:cubicBezTo>
                  <a:pt x="3267" y="31102"/>
                  <a:pt x="3298" y="31108"/>
                  <a:pt x="3325" y="31121"/>
                </a:cubicBezTo>
                <a:cubicBezTo>
                  <a:pt x="3759" y="31320"/>
                  <a:pt x="3360" y="33091"/>
                  <a:pt x="3160" y="33525"/>
                </a:cubicBezTo>
                <a:cubicBezTo>
                  <a:pt x="3027" y="33847"/>
                  <a:pt x="2716" y="34031"/>
                  <a:pt x="2389" y="34031"/>
                </a:cubicBezTo>
                <a:cubicBezTo>
                  <a:pt x="2266" y="34031"/>
                  <a:pt x="2141" y="34005"/>
                  <a:pt x="2023" y="33950"/>
                </a:cubicBezTo>
                <a:cubicBezTo>
                  <a:pt x="1589" y="33742"/>
                  <a:pt x="1406" y="33230"/>
                  <a:pt x="1597" y="32796"/>
                </a:cubicBezTo>
                <a:cubicBezTo>
                  <a:pt x="1792" y="32390"/>
                  <a:pt x="2763" y="31102"/>
                  <a:pt x="3235" y="31102"/>
                </a:cubicBezTo>
                <a:close/>
                <a:moveTo>
                  <a:pt x="13908" y="0"/>
                </a:moveTo>
                <a:cubicBezTo>
                  <a:pt x="13896" y="0"/>
                  <a:pt x="13884" y="1"/>
                  <a:pt x="13871" y="2"/>
                </a:cubicBezTo>
                <a:cubicBezTo>
                  <a:pt x="11701" y="149"/>
                  <a:pt x="9774" y="1304"/>
                  <a:pt x="8880" y="3231"/>
                </a:cubicBezTo>
                <a:cubicBezTo>
                  <a:pt x="7708" y="5757"/>
                  <a:pt x="8698" y="8786"/>
                  <a:pt x="11085" y="10601"/>
                </a:cubicBezTo>
                <a:cubicBezTo>
                  <a:pt x="11233" y="10713"/>
                  <a:pt x="11276" y="10922"/>
                  <a:pt x="11189" y="11087"/>
                </a:cubicBezTo>
                <a:lnTo>
                  <a:pt x="460" y="32787"/>
                </a:lnTo>
                <a:cubicBezTo>
                  <a:pt x="0" y="33742"/>
                  <a:pt x="417" y="34888"/>
                  <a:pt x="1380" y="35348"/>
                </a:cubicBezTo>
                <a:cubicBezTo>
                  <a:pt x="1641" y="35468"/>
                  <a:pt x="1915" y="35525"/>
                  <a:pt x="2185" y="35525"/>
                </a:cubicBezTo>
                <a:cubicBezTo>
                  <a:pt x="2912" y="35525"/>
                  <a:pt x="3610" y="35111"/>
                  <a:pt x="3932" y="34402"/>
                </a:cubicBezTo>
                <a:lnTo>
                  <a:pt x="13568" y="12206"/>
                </a:lnTo>
                <a:cubicBezTo>
                  <a:pt x="13634" y="12059"/>
                  <a:pt x="13775" y="11962"/>
                  <a:pt x="13927" y="11962"/>
                </a:cubicBezTo>
                <a:cubicBezTo>
                  <a:pt x="13954" y="11962"/>
                  <a:pt x="13982" y="11965"/>
                  <a:pt x="14010" y="11972"/>
                </a:cubicBezTo>
                <a:cubicBezTo>
                  <a:pt x="14528" y="12084"/>
                  <a:pt x="15047" y="12138"/>
                  <a:pt x="15556" y="12138"/>
                </a:cubicBezTo>
                <a:cubicBezTo>
                  <a:pt x="17931" y="12138"/>
                  <a:pt x="20102" y="10953"/>
                  <a:pt x="21067" y="8873"/>
                </a:cubicBezTo>
                <a:cubicBezTo>
                  <a:pt x="21953" y="6946"/>
                  <a:pt x="21597" y="4733"/>
                  <a:pt x="20303" y="2971"/>
                </a:cubicBezTo>
                <a:cubicBezTo>
                  <a:pt x="20222" y="2861"/>
                  <a:pt x="20100" y="2806"/>
                  <a:pt x="19980" y="2806"/>
                </a:cubicBezTo>
                <a:cubicBezTo>
                  <a:pt x="19844" y="2806"/>
                  <a:pt x="19709" y="2876"/>
                  <a:pt x="19635" y="3014"/>
                </a:cubicBezTo>
                <a:lnTo>
                  <a:pt x="17977" y="6130"/>
                </a:lnTo>
                <a:cubicBezTo>
                  <a:pt x="17652" y="6730"/>
                  <a:pt x="17035" y="7073"/>
                  <a:pt x="16395" y="7073"/>
                </a:cubicBezTo>
                <a:cubicBezTo>
                  <a:pt x="16145" y="7073"/>
                  <a:pt x="15892" y="7021"/>
                  <a:pt x="15651" y="6911"/>
                </a:cubicBezTo>
                <a:lnTo>
                  <a:pt x="13897" y="6095"/>
                </a:lnTo>
                <a:cubicBezTo>
                  <a:pt x="13038" y="5696"/>
                  <a:pt x="12639" y="4698"/>
                  <a:pt x="12986" y="3821"/>
                </a:cubicBezTo>
                <a:lnTo>
                  <a:pt x="14271" y="540"/>
                </a:lnTo>
                <a:cubicBezTo>
                  <a:pt x="14379" y="282"/>
                  <a:pt x="14184" y="0"/>
                  <a:pt x="139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6"/>
          <p:cNvGrpSpPr/>
          <p:nvPr/>
        </p:nvGrpSpPr>
        <p:grpSpPr>
          <a:xfrm>
            <a:off x="3260286" y="1150727"/>
            <a:ext cx="740520" cy="478869"/>
            <a:chOff x="3932929" y="945489"/>
            <a:chExt cx="740520" cy="478869"/>
          </a:xfrm>
        </p:grpSpPr>
        <p:grpSp>
          <p:nvGrpSpPr>
            <p:cNvPr id="316" name="Google Shape;316;p26"/>
            <p:cNvGrpSpPr/>
            <p:nvPr/>
          </p:nvGrpSpPr>
          <p:grpSpPr>
            <a:xfrm>
              <a:off x="3932929" y="945489"/>
              <a:ext cx="740520" cy="123069"/>
              <a:chOff x="3932929" y="945489"/>
              <a:chExt cx="740520" cy="123069"/>
            </a:xfrm>
          </p:grpSpPr>
          <p:sp>
            <p:nvSpPr>
              <p:cNvPr id="317" name="Google Shape;317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>
              <a:off x="3932929" y="1123389"/>
              <a:ext cx="740520" cy="123069"/>
              <a:chOff x="3932929" y="945489"/>
              <a:chExt cx="740520" cy="12306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26"/>
            <p:cNvGrpSpPr/>
            <p:nvPr/>
          </p:nvGrpSpPr>
          <p:grpSpPr>
            <a:xfrm>
              <a:off x="3932929" y="1301289"/>
              <a:ext cx="740520" cy="123069"/>
              <a:chOff x="3932929" y="945489"/>
              <a:chExt cx="740520" cy="123069"/>
            </a:xfrm>
          </p:grpSpPr>
          <p:sp>
            <p:nvSpPr>
              <p:cNvPr id="325" name="Google Shape;325;p26"/>
              <p:cNvSpPr/>
              <p:nvPr/>
            </p:nvSpPr>
            <p:spPr>
              <a:xfrm>
                <a:off x="3932929" y="945489"/>
                <a:ext cx="74052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3621" extrusionOk="0">
                    <a:moveTo>
                      <a:pt x="1814" y="1"/>
                    </a:moveTo>
                    <a:cubicBezTo>
                      <a:pt x="816" y="1"/>
                      <a:pt x="0" y="808"/>
                      <a:pt x="0" y="1815"/>
                    </a:cubicBezTo>
                    <a:cubicBezTo>
                      <a:pt x="0" y="2813"/>
                      <a:pt x="816" y="3620"/>
                      <a:pt x="1814" y="3620"/>
                    </a:cubicBezTo>
                    <a:lnTo>
                      <a:pt x="19965" y="3620"/>
                    </a:lnTo>
                    <a:cubicBezTo>
                      <a:pt x="20980" y="3620"/>
                      <a:pt x="21788" y="2813"/>
                      <a:pt x="21779" y="1815"/>
                    </a:cubicBezTo>
                    <a:cubicBezTo>
                      <a:pt x="21779" y="808"/>
                      <a:pt x="20963" y="1"/>
                      <a:pt x="19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6"/>
              <p:cNvSpPr/>
              <p:nvPr/>
            </p:nvSpPr>
            <p:spPr>
              <a:xfrm>
                <a:off x="3933200" y="945489"/>
                <a:ext cx="151380" cy="123069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3621" extrusionOk="0">
                    <a:moveTo>
                      <a:pt x="1815" y="1"/>
                    </a:moveTo>
                    <a:cubicBezTo>
                      <a:pt x="817" y="1"/>
                      <a:pt x="1" y="808"/>
                      <a:pt x="1" y="1815"/>
                    </a:cubicBezTo>
                    <a:cubicBezTo>
                      <a:pt x="1" y="2813"/>
                      <a:pt x="817" y="3620"/>
                      <a:pt x="1815" y="3620"/>
                    </a:cubicBezTo>
                    <a:lnTo>
                      <a:pt x="2640" y="3620"/>
                    </a:lnTo>
                    <a:cubicBezTo>
                      <a:pt x="3638" y="3620"/>
                      <a:pt x="4454" y="2813"/>
                      <a:pt x="4454" y="1815"/>
                    </a:cubicBezTo>
                    <a:cubicBezTo>
                      <a:pt x="4454" y="808"/>
                      <a:pt x="3638" y="1"/>
                      <a:pt x="26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6"/>
              <p:cNvSpPr/>
              <p:nvPr/>
            </p:nvSpPr>
            <p:spPr>
              <a:xfrm>
                <a:off x="4125575" y="990626"/>
                <a:ext cx="470285" cy="34837"/>
              </a:xfrm>
              <a:custGeom>
                <a:avLst/>
                <a:gdLst/>
                <a:ahLst/>
                <a:cxnLst/>
                <a:rect l="l" t="t" r="r" b="b"/>
                <a:pathLst>
                  <a:path w="13837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13837" y="1025"/>
                    </a:lnTo>
                    <a:lnTo>
                      <a:pt x="13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 to Recursion by Slidesgo">
  <a:themeElements>
    <a:clrScheme name="Simple Light">
      <a:dk1>
        <a:srgbClr val="041E52"/>
      </a:dk1>
      <a:lt1>
        <a:srgbClr val="FFFFFF"/>
      </a:lt1>
      <a:dk2>
        <a:srgbClr val="073899"/>
      </a:dk2>
      <a:lt2>
        <a:srgbClr val="4F7BC8"/>
      </a:lt2>
      <a:accent1>
        <a:srgbClr val="80B2F1"/>
      </a:accent1>
      <a:accent2>
        <a:srgbClr val="F4F6F8"/>
      </a:accent2>
      <a:accent3>
        <a:srgbClr val="DBE8F1"/>
      </a:accent3>
      <a:accent4>
        <a:srgbClr val="FFFFFF"/>
      </a:accent4>
      <a:accent5>
        <a:srgbClr val="FFFFFF"/>
      </a:accent5>
      <a:accent6>
        <a:srgbClr val="FFFFFF"/>
      </a:accent6>
      <a:hlink>
        <a:srgbClr val="041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Apresentação na tela (16:9)</PresentationFormat>
  <Paragraphs>26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Intro to Recursion by Slidesgo</vt:lpstr>
      <vt:lpstr>Projeto Integrador</vt:lpstr>
      <vt:lpstr>E o que é a Unidade Central de Processamento(CPU)?</vt:lpstr>
      <vt:lpstr>Onde fica a CPU?</vt:lpstr>
      <vt:lpstr>Afinal, o que aconteceu aqui??</vt:lpstr>
      <vt:lpstr>Como resolvemos isso?</vt:lpstr>
      <vt:lpstr>ATENÇÃO!!!!!!</vt:lpstr>
      <vt:lpstr>Por isso, lembre-se:</vt:lpstr>
      <vt:lpstr>Apresentação do PowerPoint</vt:lpstr>
      <vt:lpstr>Agradecemos 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</dc:title>
  <dc:creator>Alê Gabi</dc:creator>
  <cp:lastModifiedBy>Alê Gabi</cp:lastModifiedBy>
  <cp:revision>2</cp:revision>
  <dcterms:modified xsi:type="dcterms:W3CDTF">2024-04-19T16:58:29Z</dcterms:modified>
</cp:coreProperties>
</file>